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60" r:id="rId2"/>
    <p:sldMasterId id="2147483672" r:id="rId3"/>
    <p:sldMasterId id="2147483684" r:id="rId4"/>
    <p:sldMasterId id="2147483696" r:id="rId5"/>
    <p:sldMasterId id="2147483708" r:id="rId6"/>
  </p:sldMasterIdLst>
  <p:notesMasterIdLst>
    <p:notesMasterId r:id="rId16"/>
  </p:notesMasterIdLst>
  <p:sldIdLst>
    <p:sldId id="256" r:id="rId7"/>
    <p:sldId id="266" r:id="rId8"/>
    <p:sldId id="267" r:id="rId9"/>
    <p:sldId id="268" r:id="rId10"/>
    <p:sldId id="270" r:id="rId11"/>
    <p:sldId id="269" r:id="rId12"/>
    <p:sldId id="271" r:id="rId13"/>
    <p:sldId id="272" r:id="rId14"/>
    <p:sldId id="263" r:id="rId15"/>
  </p:sldIdLst>
  <p:sldSz cx="9906000" cy="6858000" type="A4"/>
  <p:notesSz cx="6797675" cy="9928225"/>
  <p:defaultTextStyle>
    <a:defPPr lvl="0">
      <a:defRPr lang="ru-RU"/>
    </a:defPPr>
    <a:lvl1pPr marL="0" lvl="0" algn="l" defTabSz="89285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446428" lvl="1" algn="l" defTabSz="89285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892855" lvl="2" algn="l" defTabSz="89285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339282" lvl="3" algn="l" defTabSz="89285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1785710" lvl="4" algn="l" defTabSz="89285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2232137" lvl="5" algn="l" defTabSz="89285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2678565" lvl="6" algn="l" defTabSz="89285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3124992" lvl="7" algn="l" defTabSz="89285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3571419" lvl="8" algn="l" defTabSz="89285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      <p15:guide id="1" orient="horz" pos="3498">
          <p15:clr>
            <a:srgbClr val="A4A3A4"/>
          </p15:clr>
        </p15:guide>
        <p15:guide id="2" pos="5897">
          <p15:clr>
            <a:srgbClr val="A4A3A4"/>
          </p15:clr>
        </p15:guide>
      </p15:sldGuideLst>
    </p:ext>
    <p:ext uri="{2D200454-40CA-4A62-9FC3-DE9A4176ACB9}">
      <p15:notesGuideLst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255AB470-43F5-4819-A4E9-4E2E450CBB06}">
  <a:tblStyle styleId="{255AB470-43F5-4819-A4E9-4E2E450CBB06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CF4"/>
          </a:solidFill>
        </a:fill>
      </a:tcStyle>
    </a:wholeTbl>
    <a:band1H>
      <a:tcTxStyle/>
      <a:tcStyle>
        <a:tcBdr/>
        <a:fill>
          <a:solidFill>
            <a:srgbClr val="CFD7E7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FD7E7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1674" y="-318"/>
      </p:cViewPr>
      <p:guideLst>
        <p:guide orient="horz" pos="3498"/>
        <p:guide pos="5897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85784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9285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46428" algn="l" defTabSz="89285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892855" algn="l" defTabSz="89285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39282" algn="l" defTabSz="89285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785710" algn="l" defTabSz="89285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32137" algn="l" defTabSz="89285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678565" algn="l" defTabSz="89285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24992" algn="l" defTabSz="89285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571419" algn="l" defTabSz="89285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11200" y="744538"/>
            <a:ext cx="5375275" cy="3722687"/>
          </a:xfrm>
          <a:prstGeom prst="rect">
            <a:avLst/>
          </a:prstGeo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/>
          <a:lstStyle/>
          <a:p>
            <a:fld id="{CB0CDA66-2285-4022-A763-D2C514226788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77343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11200" y="744538"/>
            <a:ext cx="5375275" cy="3722687"/>
          </a:xfrm>
          <a:prstGeom prst="rect">
            <a:avLst/>
          </a:prstGeo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/>
          <a:lstStyle/>
          <a:p>
            <a:fld id="{CB0CDA66-2285-4022-A763-D2C514226788}" type="slidenum">
              <a:rPr lang="ru-RU" smtClean="0">
                <a:solidFill>
                  <a:prstClr val="black"/>
                </a:solidFill>
              </a:rPr>
              <a:pPr/>
              <a:t>2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77343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11200" y="744538"/>
            <a:ext cx="5375275" cy="3722687"/>
          </a:xfrm>
          <a:prstGeom prst="rect">
            <a:avLst/>
          </a:prstGeo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/>
          <a:lstStyle/>
          <a:p>
            <a:fld id="{CB0CDA66-2285-4022-A763-D2C514226788}" type="slidenum">
              <a:rPr lang="ru-RU" smtClean="0">
                <a:solidFill>
                  <a:prstClr val="black"/>
                </a:solidFill>
              </a:rPr>
              <a:pPr/>
              <a:t>3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77343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11200" y="744538"/>
            <a:ext cx="5375275" cy="3722687"/>
          </a:xfrm>
          <a:prstGeom prst="rect">
            <a:avLst/>
          </a:prstGeo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/>
          <a:lstStyle/>
          <a:p>
            <a:fld id="{CB0CDA66-2285-4022-A763-D2C514226788}" type="slidenum">
              <a:rPr lang="ru-RU" smtClean="0">
                <a:solidFill>
                  <a:prstClr val="black"/>
                </a:solidFill>
              </a:rPr>
              <a:pPr/>
              <a:t>4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77343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11200" y="744538"/>
            <a:ext cx="5375275" cy="3722687"/>
          </a:xfrm>
          <a:prstGeom prst="rect">
            <a:avLst/>
          </a:prstGeo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/>
          <a:lstStyle/>
          <a:p>
            <a:fld id="{CB0CDA66-2285-4022-A763-D2C514226788}" type="slidenum">
              <a:rPr lang="ru-RU" smtClean="0">
                <a:solidFill>
                  <a:prstClr val="black"/>
                </a:solidFill>
              </a:rPr>
              <a:pPr/>
              <a:t>5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77343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11200" y="744538"/>
            <a:ext cx="5375275" cy="3722687"/>
          </a:xfrm>
          <a:prstGeom prst="rect">
            <a:avLst/>
          </a:prstGeo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/>
          <a:lstStyle/>
          <a:p>
            <a:fld id="{CB0CDA66-2285-4022-A763-D2C514226788}" type="slidenum">
              <a:rPr lang="ru-RU" smtClean="0">
                <a:solidFill>
                  <a:prstClr val="black"/>
                </a:solidFill>
              </a:rPr>
              <a:pPr/>
              <a:t>6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77343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11200" y="744538"/>
            <a:ext cx="5375275" cy="3722687"/>
          </a:xfrm>
          <a:prstGeom prst="rect">
            <a:avLst/>
          </a:prstGeo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/>
          <a:lstStyle/>
          <a:p>
            <a:fld id="{CB0CDA66-2285-4022-A763-D2C514226788}" type="slidenum">
              <a:rPr lang="ru-RU" smtClean="0">
                <a:solidFill>
                  <a:prstClr val="black"/>
                </a:solidFill>
              </a:rPr>
              <a:pPr/>
              <a:t>7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77343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11200" y="744538"/>
            <a:ext cx="5375275" cy="3722687"/>
          </a:xfrm>
          <a:prstGeom prst="rect">
            <a:avLst/>
          </a:prstGeo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/>
          <a:lstStyle/>
          <a:p>
            <a:fld id="{CB0CDA66-2285-4022-A763-D2C514226788}" type="slidenum">
              <a:rPr lang="ru-RU" smtClean="0">
                <a:solidFill>
                  <a:prstClr val="black"/>
                </a:solidFill>
              </a:rPr>
              <a:pPr/>
              <a:t>8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77343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11200" y="744538"/>
            <a:ext cx="5375275" cy="3722687"/>
          </a:xfrm>
          <a:prstGeom prst="rect">
            <a:avLst/>
          </a:prstGeo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/>
          <a:lstStyle/>
          <a:p>
            <a:fld id="{CB0CDA66-2285-4022-A763-D2C514226788}" type="slidenum">
              <a:rPr lang="ru-RU" smtClean="0"/>
              <a:pPr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7734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27"/>
            <a:ext cx="84201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1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464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928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392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857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321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785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249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714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BD1C6-2C2D-4E98-9123-0CB605CCC079}" type="datetime1">
              <a:rPr lang="ru-RU" smtClean="0"/>
              <a:pPr/>
              <a:t>09.02.2024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E9018-844C-4820-A18E-0EE2CFC48CDC}" type="datetime1">
              <a:rPr lang="ru-RU" smtClean="0"/>
              <a:pPr/>
              <a:t>09.02.2024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1" y="274640"/>
            <a:ext cx="22288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274640"/>
            <a:ext cx="652145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2C489-4201-4D6E-BF29-73DBF815B832}" type="datetime1">
              <a:rPr lang="ru-RU" smtClean="0"/>
              <a:pPr/>
              <a:t>09.02.2024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27"/>
            <a:ext cx="84201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1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464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928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392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857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321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785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249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714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BD1C6-2C2D-4E98-9123-0CB605CCC07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09.02.2024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9268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5533C-3315-40D1-AEED-BFAF13EF832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09.02.2024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48277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7" y="4406902"/>
            <a:ext cx="8420100" cy="1362075"/>
          </a:xfrm>
        </p:spPr>
        <p:txBody>
          <a:bodyPr anchor="t"/>
          <a:lstStyle>
            <a:lvl1pPr algn="l">
              <a:defRPr sz="39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7" y="2906714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4642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89285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3928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78571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23213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67856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312499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57141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ED91-3DE2-4464-8591-8B0A236D863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09.02.2024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29987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35551" y="1600200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69E74-F9AB-4A07-AF15-F989CFE4396D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09.02.2024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43741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6428" indent="0">
              <a:buNone/>
              <a:defRPr sz="2000" b="1"/>
            </a:lvl2pPr>
            <a:lvl3pPr marL="892855" indent="0">
              <a:buNone/>
              <a:defRPr sz="1700" b="1"/>
            </a:lvl3pPr>
            <a:lvl4pPr marL="1339282" indent="0">
              <a:buNone/>
              <a:defRPr sz="1600" b="1"/>
            </a:lvl4pPr>
            <a:lvl5pPr marL="1785710" indent="0">
              <a:buNone/>
              <a:defRPr sz="1600" b="1"/>
            </a:lvl5pPr>
            <a:lvl6pPr marL="2232137" indent="0">
              <a:buNone/>
              <a:defRPr sz="1600" b="1"/>
            </a:lvl6pPr>
            <a:lvl7pPr marL="2678565" indent="0">
              <a:buNone/>
              <a:defRPr sz="1600" b="1"/>
            </a:lvl7pPr>
            <a:lvl8pPr marL="3124992" indent="0">
              <a:buNone/>
              <a:defRPr sz="1600" b="1"/>
            </a:lvl8pPr>
            <a:lvl9pPr marL="3571419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5300" y="2174876"/>
            <a:ext cx="437687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6428" indent="0">
              <a:buNone/>
              <a:defRPr sz="2000" b="1"/>
            </a:lvl2pPr>
            <a:lvl3pPr marL="892855" indent="0">
              <a:buNone/>
              <a:defRPr sz="1700" b="1"/>
            </a:lvl3pPr>
            <a:lvl4pPr marL="1339282" indent="0">
              <a:buNone/>
              <a:defRPr sz="1600" b="1"/>
            </a:lvl4pPr>
            <a:lvl5pPr marL="1785710" indent="0">
              <a:buNone/>
              <a:defRPr sz="1600" b="1"/>
            </a:lvl5pPr>
            <a:lvl6pPr marL="2232137" indent="0">
              <a:buNone/>
              <a:defRPr sz="1600" b="1"/>
            </a:lvl6pPr>
            <a:lvl7pPr marL="2678565" indent="0">
              <a:buNone/>
              <a:defRPr sz="1600" b="1"/>
            </a:lvl7pPr>
            <a:lvl8pPr marL="3124992" indent="0">
              <a:buNone/>
              <a:defRPr sz="1600" b="1"/>
            </a:lvl8pPr>
            <a:lvl9pPr marL="3571419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32111" y="2174876"/>
            <a:ext cx="43785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4D7A7-0080-4413-A2E4-61562C68DEBD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09.02.2024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25943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90963-C95B-47C8-A9B5-E83E4AB9741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09.02.2024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532319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81D35-1491-4B3E-9845-5BDF604B276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09.02.2024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00862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2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72972" y="273051"/>
            <a:ext cx="5537729" cy="58531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2" y="1435101"/>
            <a:ext cx="3259006" cy="4691063"/>
          </a:xfrm>
        </p:spPr>
        <p:txBody>
          <a:bodyPr/>
          <a:lstStyle>
            <a:lvl1pPr marL="0" indent="0">
              <a:buNone/>
              <a:defRPr sz="1300"/>
            </a:lvl1pPr>
            <a:lvl2pPr marL="446428" indent="0">
              <a:buNone/>
              <a:defRPr sz="1200"/>
            </a:lvl2pPr>
            <a:lvl3pPr marL="892855" indent="0">
              <a:buNone/>
              <a:defRPr sz="900"/>
            </a:lvl3pPr>
            <a:lvl4pPr marL="1339282" indent="0">
              <a:buNone/>
              <a:defRPr sz="900"/>
            </a:lvl4pPr>
            <a:lvl5pPr marL="1785710" indent="0">
              <a:buNone/>
              <a:defRPr sz="900"/>
            </a:lvl5pPr>
            <a:lvl6pPr marL="2232137" indent="0">
              <a:buNone/>
              <a:defRPr sz="900"/>
            </a:lvl6pPr>
            <a:lvl7pPr marL="2678565" indent="0">
              <a:buNone/>
              <a:defRPr sz="900"/>
            </a:lvl7pPr>
            <a:lvl8pPr marL="3124992" indent="0">
              <a:buNone/>
              <a:defRPr sz="900"/>
            </a:lvl8pPr>
            <a:lvl9pPr marL="3571419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D49A1-F4B7-4B36-A81A-024F5A11FA1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09.02.2024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8735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5533C-3315-40D1-AEED-BFAF13EF8320}" type="datetime1">
              <a:rPr lang="ru-RU" smtClean="0"/>
              <a:pPr/>
              <a:t>09.02.2024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1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46428" indent="0">
              <a:buNone/>
              <a:defRPr sz="2800"/>
            </a:lvl2pPr>
            <a:lvl3pPr marL="892855" indent="0">
              <a:buNone/>
              <a:defRPr sz="2400"/>
            </a:lvl3pPr>
            <a:lvl4pPr marL="1339282" indent="0">
              <a:buNone/>
              <a:defRPr sz="2000"/>
            </a:lvl4pPr>
            <a:lvl5pPr marL="1785710" indent="0">
              <a:buNone/>
              <a:defRPr sz="2000"/>
            </a:lvl5pPr>
            <a:lvl6pPr marL="2232137" indent="0">
              <a:buNone/>
              <a:defRPr sz="2000"/>
            </a:lvl6pPr>
            <a:lvl7pPr marL="2678565" indent="0">
              <a:buNone/>
              <a:defRPr sz="2000"/>
            </a:lvl7pPr>
            <a:lvl8pPr marL="3124992" indent="0">
              <a:buNone/>
              <a:defRPr sz="2000"/>
            </a:lvl8pPr>
            <a:lvl9pPr marL="3571419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300"/>
            </a:lvl1pPr>
            <a:lvl2pPr marL="446428" indent="0">
              <a:buNone/>
              <a:defRPr sz="1200"/>
            </a:lvl2pPr>
            <a:lvl3pPr marL="892855" indent="0">
              <a:buNone/>
              <a:defRPr sz="900"/>
            </a:lvl3pPr>
            <a:lvl4pPr marL="1339282" indent="0">
              <a:buNone/>
              <a:defRPr sz="900"/>
            </a:lvl4pPr>
            <a:lvl5pPr marL="1785710" indent="0">
              <a:buNone/>
              <a:defRPr sz="900"/>
            </a:lvl5pPr>
            <a:lvl6pPr marL="2232137" indent="0">
              <a:buNone/>
              <a:defRPr sz="900"/>
            </a:lvl6pPr>
            <a:lvl7pPr marL="2678565" indent="0">
              <a:buNone/>
              <a:defRPr sz="900"/>
            </a:lvl7pPr>
            <a:lvl8pPr marL="3124992" indent="0">
              <a:buNone/>
              <a:defRPr sz="900"/>
            </a:lvl8pPr>
            <a:lvl9pPr marL="3571419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BE25D-CAC3-4336-B46E-D8E4E980C1B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09.02.2024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37708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E9018-844C-4820-A18E-0EE2CFC48CD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09.02.2024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80352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1" y="274640"/>
            <a:ext cx="22288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274640"/>
            <a:ext cx="652145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2C489-4201-4D6E-BF29-73DBF815B83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09.02.2024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491718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27"/>
            <a:ext cx="84201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1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464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928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392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857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321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785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249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714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BD1C6-2C2D-4E98-9123-0CB605CCC07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09.02.2024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550805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5533C-3315-40D1-AEED-BFAF13EF832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09.02.2024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026047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7" y="4406902"/>
            <a:ext cx="8420100" cy="1362075"/>
          </a:xfrm>
        </p:spPr>
        <p:txBody>
          <a:bodyPr anchor="t"/>
          <a:lstStyle>
            <a:lvl1pPr algn="l">
              <a:defRPr sz="39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7" y="2906714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4642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89285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3928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78571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23213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67856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312499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57141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ED91-3DE2-4464-8591-8B0A236D863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09.02.2024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55688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35551" y="1600200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69E74-F9AB-4A07-AF15-F989CFE4396D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09.02.2024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689780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6428" indent="0">
              <a:buNone/>
              <a:defRPr sz="2000" b="1"/>
            </a:lvl2pPr>
            <a:lvl3pPr marL="892855" indent="0">
              <a:buNone/>
              <a:defRPr sz="1700" b="1"/>
            </a:lvl3pPr>
            <a:lvl4pPr marL="1339282" indent="0">
              <a:buNone/>
              <a:defRPr sz="1600" b="1"/>
            </a:lvl4pPr>
            <a:lvl5pPr marL="1785710" indent="0">
              <a:buNone/>
              <a:defRPr sz="1600" b="1"/>
            </a:lvl5pPr>
            <a:lvl6pPr marL="2232137" indent="0">
              <a:buNone/>
              <a:defRPr sz="1600" b="1"/>
            </a:lvl6pPr>
            <a:lvl7pPr marL="2678565" indent="0">
              <a:buNone/>
              <a:defRPr sz="1600" b="1"/>
            </a:lvl7pPr>
            <a:lvl8pPr marL="3124992" indent="0">
              <a:buNone/>
              <a:defRPr sz="1600" b="1"/>
            </a:lvl8pPr>
            <a:lvl9pPr marL="3571419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5300" y="2174876"/>
            <a:ext cx="437687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6428" indent="0">
              <a:buNone/>
              <a:defRPr sz="2000" b="1"/>
            </a:lvl2pPr>
            <a:lvl3pPr marL="892855" indent="0">
              <a:buNone/>
              <a:defRPr sz="1700" b="1"/>
            </a:lvl3pPr>
            <a:lvl4pPr marL="1339282" indent="0">
              <a:buNone/>
              <a:defRPr sz="1600" b="1"/>
            </a:lvl4pPr>
            <a:lvl5pPr marL="1785710" indent="0">
              <a:buNone/>
              <a:defRPr sz="1600" b="1"/>
            </a:lvl5pPr>
            <a:lvl6pPr marL="2232137" indent="0">
              <a:buNone/>
              <a:defRPr sz="1600" b="1"/>
            </a:lvl6pPr>
            <a:lvl7pPr marL="2678565" indent="0">
              <a:buNone/>
              <a:defRPr sz="1600" b="1"/>
            </a:lvl7pPr>
            <a:lvl8pPr marL="3124992" indent="0">
              <a:buNone/>
              <a:defRPr sz="1600" b="1"/>
            </a:lvl8pPr>
            <a:lvl9pPr marL="3571419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32111" y="2174876"/>
            <a:ext cx="43785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4D7A7-0080-4413-A2E4-61562C68DEBD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09.02.2024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337927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90963-C95B-47C8-A9B5-E83E4AB9741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09.02.2024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546944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81D35-1491-4B3E-9845-5BDF604B276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09.02.2024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0343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7" y="4406902"/>
            <a:ext cx="8420100" cy="1362075"/>
          </a:xfrm>
        </p:spPr>
        <p:txBody>
          <a:bodyPr anchor="t"/>
          <a:lstStyle>
            <a:lvl1pPr algn="l">
              <a:defRPr sz="39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7" y="2906714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4642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89285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3928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78571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23213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67856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312499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57141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ED91-3DE2-4464-8591-8B0A236D863C}" type="datetime1">
              <a:rPr lang="ru-RU" smtClean="0"/>
              <a:pPr/>
              <a:t>09.02.2024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2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72972" y="273051"/>
            <a:ext cx="5537729" cy="58531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2" y="1435101"/>
            <a:ext cx="3259006" cy="4691063"/>
          </a:xfrm>
        </p:spPr>
        <p:txBody>
          <a:bodyPr/>
          <a:lstStyle>
            <a:lvl1pPr marL="0" indent="0">
              <a:buNone/>
              <a:defRPr sz="1300"/>
            </a:lvl1pPr>
            <a:lvl2pPr marL="446428" indent="0">
              <a:buNone/>
              <a:defRPr sz="1200"/>
            </a:lvl2pPr>
            <a:lvl3pPr marL="892855" indent="0">
              <a:buNone/>
              <a:defRPr sz="900"/>
            </a:lvl3pPr>
            <a:lvl4pPr marL="1339282" indent="0">
              <a:buNone/>
              <a:defRPr sz="900"/>
            </a:lvl4pPr>
            <a:lvl5pPr marL="1785710" indent="0">
              <a:buNone/>
              <a:defRPr sz="900"/>
            </a:lvl5pPr>
            <a:lvl6pPr marL="2232137" indent="0">
              <a:buNone/>
              <a:defRPr sz="900"/>
            </a:lvl6pPr>
            <a:lvl7pPr marL="2678565" indent="0">
              <a:buNone/>
              <a:defRPr sz="900"/>
            </a:lvl7pPr>
            <a:lvl8pPr marL="3124992" indent="0">
              <a:buNone/>
              <a:defRPr sz="900"/>
            </a:lvl8pPr>
            <a:lvl9pPr marL="3571419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D49A1-F4B7-4B36-A81A-024F5A11FA1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09.02.2024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166800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1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46428" indent="0">
              <a:buNone/>
              <a:defRPr sz="2800"/>
            </a:lvl2pPr>
            <a:lvl3pPr marL="892855" indent="0">
              <a:buNone/>
              <a:defRPr sz="2400"/>
            </a:lvl3pPr>
            <a:lvl4pPr marL="1339282" indent="0">
              <a:buNone/>
              <a:defRPr sz="2000"/>
            </a:lvl4pPr>
            <a:lvl5pPr marL="1785710" indent="0">
              <a:buNone/>
              <a:defRPr sz="2000"/>
            </a:lvl5pPr>
            <a:lvl6pPr marL="2232137" indent="0">
              <a:buNone/>
              <a:defRPr sz="2000"/>
            </a:lvl6pPr>
            <a:lvl7pPr marL="2678565" indent="0">
              <a:buNone/>
              <a:defRPr sz="2000"/>
            </a:lvl7pPr>
            <a:lvl8pPr marL="3124992" indent="0">
              <a:buNone/>
              <a:defRPr sz="2000"/>
            </a:lvl8pPr>
            <a:lvl9pPr marL="3571419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300"/>
            </a:lvl1pPr>
            <a:lvl2pPr marL="446428" indent="0">
              <a:buNone/>
              <a:defRPr sz="1200"/>
            </a:lvl2pPr>
            <a:lvl3pPr marL="892855" indent="0">
              <a:buNone/>
              <a:defRPr sz="900"/>
            </a:lvl3pPr>
            <a:lvl4pPr marL="1339282" indent="0">
              <a:buNone/>
              <a:defRPr sz="900"/>
            </a:lvl4pPr>
            <a:lvl5pPr marL="1785710" indent="0">
              <a:buNone/>
              <a:defRPr sz="900"/>
            </a:lvl5pPr>
            <a:lvl6pPr marL="2232137" indent="0">
              <a:buNone/>
              <a:defRPr sz="900"/>
            </a:lvl6pPr>
            <a:lvl7pPr marL="2678565" indent="0">
              <a:buNone/>
              <a:defRPr sz="900"/>
            </a:lvl7pPr>
            <a:lvl8pPr marL="3124992" indent="0">
              <a:buNone/>
              <a:defRPr sz="900"/>
            </a:lvl8pPr>
            <a:lvl9pPr marL="3571419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BE25D-CAC3-4336-B46E-D8E4E980C1B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09.02.2024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982213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E9018-844C-4820-A18E-0EE2CFC48CD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09.02.2024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916917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1" y="274640"/>
            <a:ext cx="22288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274640"/>
            <a:ext cx="652145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2C489-4201-4D6E-BF29-73DBF815B83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09.02.2024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232428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27"/>
            <a:ext cx="84201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1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464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928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392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857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321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785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249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714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BD1C6-2C2D-4E98-9123-0CB605CCC07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09.02.2024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198671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5533C-3315-40D1-AEED-BFAF13EF832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09.02.2024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283099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7" y="4406902"/>
            <a:ext cx="8420100" cy="1362075"/>
          </a:xfrm>
        </p:spPr>
        <p:txBody>
          <a:bodyPr anchor="t"/>
          <a:lstStyle>
            <a:lvl1pPr algn="l">
              <a:defRPr sz="39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7" y="2906714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4642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89285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3928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78571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23213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67856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312499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57141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ED91-3DE2-4464-8591-8B0A236D863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09.02.2024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815662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35551" y="1600200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69E74-F9AB-4A07-AF15-F989CFE4396D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09.02.2024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017554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6428" indent="0">
              <a:buNone/>
              <a:defRPr sz="2000" b="1"/>
            </a:lvl2pPr>
            <a:lvl3pPr marL="892855" indent="0">
              <a:buNone/>
              <a:defRPr sz="1700" b="1"/>
            </a:lvl3pPr>
            <a:lvl4pPr marL="1339282" indent="0">
              <a:buNone/>
              <a:defRPr sz="1600" b="1"/>
            </a:lvl4pPr>
            <a:lvl5pPr marL="1785710" indent="0">
              <a:buNone/>
              <a:defRPr sz="1600" b="1"/>
            </a:lvl5pPr>
            <a:lvl6pPr marL="2232137" indent="0">
              <a:buNone/>
              <a:defRPr sz="1600" b="1"/>
            </a:lvl6pPr>
            <a:lvl7pPr marL="2678565" indent="0">
              <a:buNone/>
              <a:defRPr sz="1600" b="1"/>
            </a:lvl7pPr>
            <a:lvl8pPr marL="3124992" indent="0">
              <a:buNone/>
              <a:defRPr sz="1600" b="1"/>
            </a:lvl8pPr>
            <a:lvl9pPr marL="3571419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5300" y="2174876"/>
            <a:ext cx="437687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6428" indent="0">
              <a:buNone/>
              <a:defRPr sz="2000" b="1"/>
            </a:lvl2pPr>
            <a:lvl3pPr marL="892855" indent="0">
              <a:buNone/>
              <a:defRPr sz="1700" b="1"/>
            </a:lvl3pPr>
            <a:lvl4pPr marL="1339282" indent="0">
              <a:buNone/>
              <a:defRPr sz="1600" b="1"/>
            </a:lvl4pPr>
            <a:lvl5pPr marL="1785710" indent="0">
              <a:buNone/>
              <a:defRPr sz="1600" b="1"/>
            </a:lvl5pPr>
            <a:lvl6pPr marL="2232137" indent="0">
              <a:buNone/>
              <a:defRPr sz="1600" b="1"/>
            </a:lvl6pPr>
            <a:lvl7pPr marL="2678565" indent="0">
              <a:buNone/>
              <a:defRPr sz="1600" b="1"/>
            </a:lvl7pPr>
            <a:lvl8pPr marL="3124992" indent="0">
              <a:buNone/>
              <a:defRPr sz="1600" b="1"/>
            </a:lvl8pPr>
            <a:lvl9pPr marL="3571419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32111" y="2174876"/>
            <a:ext cx="43785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4D7A7-0080-4413-A2E4-61562C68DEBD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09.02.2024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898385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90963-C95B-47C8-A9B5-E83E4AB9741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09.02.2024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4041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35551" y="1600200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69E74-F9AB-4A07-AF15-F989CFE4396D}" type="datetime1">
              <a:rPr lang="ru-RU" smtClean="0"/>
              <a:pPr/>
              <a:t>09.02.2024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81D35-1491-4B3E-9845-5BDF604B276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09.02.2024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719273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2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72972" y="273051"/>
            <a:ext cx="5537729" cy="58531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2" y="1435101"/>
            <a:ext cx="3259006" cy="4691063"/>
          </a:xfrm>
        </p:spPr>
        <p:txBody>
          <a:bodyPr/>
          <a:lstStyle>
            <a:lvl1pPr marL="0" indent="0">
              <a:buNone/>
              <a:defRPr sz="1300"/>
            </a:lvl1pPr>
            <a:lvl2pPr marL="446428" indent="0">
              <a:buNone/>
              <a:defRPr sz="1200"/>
            </a:lvl2pPr>
            <a:lvl3pPr marL="892855" indent="0">
              <a:buNone/>
              <a:defRPr sz="900"/>
            </a:lvl3pPr>
            <a:lvl4pPr marL="1339282" indent="0">
              <a:buNone/>
              <a:defRPr sz="900"/>
            </a:lvl4pPr>
            <a:lvl5pPr marL="1785710" indent="0">
              <a:buNone/>
              <a:defRPr sz="900"/>
            </a:lvl5pPr>
            <a:lvl6pPr marL="2232137" indent="0">
              <a:buNone/>
              <a:defRPr sz="900"/>
            </a:lvl6pPr>
            <a:lvl7pPr marL="2678565" indent="0">
              <a:buNone/>
              <a:defRPr sz="900"/>
            </a:lvl7pPr>
            <a:lvl8pPr marL="3124992" indent="0">
              <a:buNone/>
              <a:defRPr sz="900"/>
            </a:lvl8pPr>
            <a:lvl9pPr marL="3571419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D49A1-F4B7-4B36-A81A-024F5A11FA1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09.02.2024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34657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1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46428" indent="0">
              <a:buNone/>
              <a:defRPr sz="2800"/>
            </a:lvl2pPr>
            <a:lvl3pPr marL="892855" indent="0">
              <a:buNone/>
              <a:defRPr sz="2400"/>
            </a:lvl3pPr>
            <a:lvl4pPr marL="1339282" indent="0">
              <a:buNone/>
              <a:defRPr sz="2000"/>
            </a:lvl4pPr>
            <a:lvl5pPr marL="1785710" indent="0">
              <a:buNone/>
              <a:defRPr sz="2000"/>
            </a:lvl5pPr>
            <a:lvl6pPr marL="2232137" indent="0">
              <a:buNone/>
              <a:defRPr sz="2000"/>
            </a:lvl6pPr>
            <a:lvl7pPr marL="2678565" indent="0">
              <a:buNone/>
              <a:defRPr sz="2000"/>
            </a:lvl7pPr>
            <a:lvl8pPr marL="3124992" indent="0">
              <a:buNone/>
              <a:defRPr sz="2000"/>
            </a:lvl8pPr>
            <a:lvl9pPr marL="3571419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300"/>
            </a:lvl1pPr>
            <a:lvl2pPr marL="446428" indent="0">
              <a:buNone/>
              <a:defRPr sz="1200"/>
            </a:lvl2pPr>
            <a:lvl3pPr marL="892855" indent="0">
              <a:buNone/>
              <a:defRPr sz="900"/>
            </a:lvl3pPr>
            <a:lvl4pPr marL="1339282" indent="0">
              <a:buNone/>
              <a:defRPr sz="900"/>
            </a:lvl4pPr>
            <a:lvl5pPr marL="1785710" indent="0">
              <a:buNone/>
              <a:defRPr sz="900"/>
            </a:lvl5pPr>
            <a:lvl6pPr marL="2232137" indent="0">
              <a:buNone/>
              <a:defRPr sz="900"/>
            </a:lvl6pPr>
            <a:lvl7pPr marL="2678565" indent="0">
              <a:buNone/>
              <a:defRPr sz="900"/>
            </a:lvl7pPr>
            <a:lvl8pPr marL="3124992" indent="0">
              <a:buNone/>
              <a:defRPr sz="900"/>
            </a:lvl8pPr>
            <a:lvl9pPr marL="3571419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BE25D-CAC3-4336-B46E-D8E4E980C1B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09.02.2024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656695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E9018-844C-4820-A18E-0EE2CFC48CD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09.02.2024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659569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1" y="274640"/>
            <a:ext cx="22288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274640"/>
            <a:ext cx="652145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2C489-4201-4D6E-BF29-73DBF815B83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09.02.2024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6128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27"/>
            <a:ext cx="84201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1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464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928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392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857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321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785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249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714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BD1C6-2C2D-4E98-9123-0CB605CCC07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09.02.2024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139832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5533C-3315-40D1-AEED-BFAF13EF832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09.02.2024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783973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7" y="4406902"/>
            <a:ext cx="8420100" cy="1362075"/>
          </a:xfrm>
        </p:spPr>
        <p:txBody>
          <a:bodyPr anchor="t"/>
          <a:lstStyle>
            <a:lvl1pPr algn="l">
              <a:defRPr sz="39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7" y="2906714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4642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89285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3928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78571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23213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67856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312499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57141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ED91-3DE2-4464-8591-8B0A236D863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09.02.2024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350309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35551" y="1600200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69E74-F9AB-4A07-AF15-F989CFE4396D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09.02.2024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120441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6428" indent="0">
              <a:buNone/>
              <a:defRPr sz="2000" b="1"/>
            </a:lvl2pPr>
            <a:lvl3pPr marL="892855" indent="0">
              <a:buNone/>
              <a:defRPr sz="1700" b="1"/>
            </a:lvl3pPr>
            <a:lvl4pPr marL="1339282" indent="0">
              <a:buNone/>
              <a:defRPr sz="1600" b="1"/>
            </a:lvl4pPr>
            <a:lvl5pPr marL="1785710" indent="0">
              <a:buNone/>
              <a:defRPr sz="1600" b="1"/>
            </a:lvl5pPr>
            <a:lvl6pPr marL="2232137" indent="0">
              <a:buNone/>
              <a:defRPr sz="1600" b="1"/>
            </a:lvl6pPr>
            <a:lvl7pPr marL="2678565" indent="0">
              <a:buNone/>
              <a:defRPr sz="1600" b="1"/>
            </a:lvl7pPr>
            <a:lvl8pPr marL="3124992" indent="0">
              <a:buNone/>
              <a:defRPr sz="1600" b="1"/>
            </a:lvl8pPr>
            <a:lvl9pPr marL="3571419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5300" y="2174876"/>
            <a:ext cx="437687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6428" indent="0">
              <a:buNone/>
              <a:defRPr sz="2000" b="1"/>
            </a:lvl2pPr>
            <a:lvl3pPr marL="892855" indent="0">
              <a:buNone/>
              <a:defRPr sz="1700" b="1"/>
            </a:lvl3pPr>
            <a:lvl4pPr marL="1339282" indent="0">
              <a:buNone/>
              <a:defRPr sz="1600" b="1"/>
            </a:lvl4pPr>
            <a:lvl5pPr marL="1785710" indent="0">
              <a:buNone/>
              <a:defRPr sz="1600" b="1"/>
            </a:lvl5pPr>
            <a:lvl6pPr marL="2232137" indent="0">
              <a:buNone/>
              <a:defRPr sz="1600" b="1"/>
            </a:lvl6pPr>
            <a:lvl7pPr marL="2678565" indent="0">
              <a:buNone/>
              <a:defRPr sz="1600" b="1"/>
            </a:lvl7pPr>
            <a:lvl8pPr marL="3124992" indent="0">
              <a:buNone/>
              <a:defRPr sz="1600" b="1"/>
            </a:lvl8pPr>
            <a:lvl9pPr marL="3571419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32111" y="2174876"/>
            <a:ext cx="43785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4D7A7-0080-4413-A2E4-61562C68DEBD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09.02.2024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20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6428" indent="0">
              <a:buNone/>
              <a:defRPr sz="2000" b="1"/>
            </a:lvl2pPr>
            <a:lvl3pPr marL="892855" indent="0">
              <a:buNone/>
              <a:defRPr sz="1700" b="1"/>
            </a:lvl3pPr>
            <a:lvl4pPr marL="1339282" indent="0">
              <a:buNone/>
              <a:defRPr sz="1600" b="1"/>
            </a:lvl4pPr>
            <a:lvl5pPr marL="1785710" indent="0">
              <a:buNone/>
              <a:defRPr sz="1600" b="1"/>
            </a:lvl5pPr>
            <a:lvl6pPr marL="2232137" indent="0">
              <a:buNone/>
              <a:defRPr sz="1600" b="1"/>
            </a:lvl6pPr>
            <a:lvl7pPr marL="2678565" indent="0">
              <a:buNone/>
              <a:defRPr sz="1600" b="1"/>
            </a:lvl7pPr>
            <a:lvl8pPr marL="3124992" indent="0">
              <a:buNone/>
              <a:defRPr sz="1600" b="1"/>
            </a:lvl8pPr>
            <a:lvl9pPr marL="3571419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5300" y="2174876"/>
            <a:ext cx="437687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6428" indent="0">
              <a:buNone/>
              <a:defRPr sz="2000" b="1"/>
            </a:lvl2pPr>
            <a:lvl3pPr marL="892855" indent="0">
              <a:buNone/>
              <a:defRPr sz="1700" b="1"/>
            </a:lvl3pPr>
            <a:lvl4pPr marL="1339282" indent="0">
              <a:buNone/>
              <a:defRPr sz="1600" b="1"/>
            </a:lvl4pPr>
            <a:lvl5pPr marL="1785710" indent="0">
              <a:buNone/>
              <a:defRPr sz="1600" b="1"/>
            </a:lvl5pPr>
            <a:lvl6pPr marL="2232137" indent="0">
              <a:buNone/>
              <a:defRPr sz="1600" b="1"/>
            </a:lvl6pPr>
            <a:lvl7pPr marL="2678565" indent="0">
              <a:buNone/>
              <a:defRPr sz="1600" b="1"/>
            </a:lvl7pPr>
            <a:lvl8pPr marL="3124992" indent="0">
              <a:buNone/>
              <a:defRPr sz="1600" b="1"/>
            </a:lvl8pPr>
            <a:lvl9pPr marL="3571419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32111" y="2174876"/>
            <a:ext cx="43785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4D7A7-0080-4413-A2E4-61562C68DEBD}" type="datetime1">
              <a:rPr lang="ru-RU" smtClean="0"/>
              <a:pPr/>
              <a:t>09.02.2024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90963-C95B-47C8-A9B5-E83E4AB9741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09.02.2024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219054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81D35-1491-4B3E-9845-5BDF604B276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09.02.2024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586160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2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72972" y="273051"/>
            <a:ext cx="5537729" cy="58531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2" y="1435101"/>
            <a:ext cx="3259006" cy="4691063"/>
          </a:xfrm>
        </p:spPr>
        <p:txBody>
          <a:bodyPr/>
          <a:lstStyle>
            <a:lvl1pPr marL="0" indent="0">
              <a:buNone/>
              <a:defRPr sz="1300"/>
            </a:lvl1pPr>
            <a:lvl2pPr marL="446428" indent="0">
              <a:buNone/>
              <a:defRPr sz="1200"/>
            </a:lvl2pPr>
            <a:lvl3pPr marL="892855" indent="0">
              <a:buNone/>
              <a:defRPr sz="900"/>
            </a:lvl3pPr>
            <a:lvl4pPr marL="1339282" indent="0">
              <a:buNone/>
              <a:defRPr sz="900"/>
            </a:lvl4pPr>
            <a:lvl5pPr marL="1785710" indent="0">
              <a:buNone/>
              <a:defRPr sz="900"/>
            </a:lvl5pPr>
            <a:lvl6pPr marL="2232137" indent="0">
              <a:buNone/>
              <a:defRPr sz="900"/>
            </a:lvl6pPr>
            <a:lvl7pPr marL="2678565" indent="0">
              <a:buNone/>
              <a:defRPr sz="900"/>
            </a:lvl7pPr>
            <a:lvl8pPr marL="3124992" indent="0">
              <a:buNone/>
              <a:defRPr sz="900"/>
            </a:lvl8pPr>
            <a:lvl9pPr marL="3571419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D49A1-F4B7-4B36-A81A-024F5A11FA1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09.02.2024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244437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1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46428" indent="0">
              <a:buNone/>
              <a:defRPr sz="2800"/>
            </a:lvl2pPr>
            <a:lvl3pPr marL="892855" indent="0">
              <a:buNone/>
              <a:defRPr sz="2400"/>
            </a:lvl3pPr>
            <a:lvl4pPr marL="1339282" indent="0">
              <a:buNone/>
              <a:defRPr sz="2000"/>
            </a:lvl4pPr>
            <a:lvl5pPr marL="1785710" indent="0">
              <a:buNone/>
              <a:defRPr sz="2000"/>
            </a:lvl5pPr>
            <a:lvl6pPr marL="2232137" indent="0">
              <a:buNone/>
              <a:defRPr sz="2000"/>
            </a:lvl6pPr>
            <a:lvl7pPr marL="2678565" indent="0">
              <a:buNone/>
              <a:defRPr sz="2000"/>
            </a:lvl7pPr>
            <a:lvl8pPr marL="3124992" indent="0">
              <a:buNone/>
              <a:defRPr sz="2000"/>
            </a:lvl8pPr>
            <a:lvl9pPr marL="3571419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300"/>
            </a:lvl1pPr>
            <a:lvl2pPr marL="446428" indent="0">
              <a:buNone/>
              <a:defRPr sz="1200"/>
            </a:lvl2pPr>
            <a:lvl3pPr marL="892855" indent="0">
              <a:buNone/>
              <a:defRPr sz="900"/>
            </a:lvl3pPr>
            <a:lvl4pPr marL="1339282" indent="0">
              <a:buNone/>
              <a:defRPr sz="900"/>
            </a:lvl4pPr>
            <a:lvl5pPr marL="1785710" indent="0">
              <a:buNone/>
              <a:defRPr sz="900"/>
            </a:lvl5pPr>
            <a:lvl6pPr marL="2232137" indent="0">
              <a:buNone/>
              <a:defRPr sz="900"/>
            </a:lvl6pPr>
            <a:lvl7pPr marL="2678565" indent="0">
              <a:buNone/>
              <a:defRPr sz="900"/>
            </a:lvl7pPr>
            <a:lvl8pPr marL="3124992" indent="0">
              <a:buNone/>
              <a:defRPr sz="900"/>
            </a:lvl8pPr>
            <a:lvl9pPr marL="3571419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BE25D-CAC3-4336-B46E-D8E4E980C1B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09.02.2024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417775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E9018-844C-4820-A18E-0EE2CFC48CD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09.02.2024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353674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1" y="274640"/>
            <a:ext cx="22288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274640"/>
            <a:ext cx="652145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2C489-4201-4D6E-BF29-73DBF815B83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09.02.2024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392406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27"/>
            <a:ext cx="84201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1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464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928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392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857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321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785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249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714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BD1C6-2C2D-4E98-9123-0CB605CCC07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09.02.2024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530777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5533C-3315-40D1-AEED-BFAF13EF832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09.02.2024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3125112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7" y="4406902"/>
            <a:ext cx="8420100" cy="1362075"/>
          </a:xfrm>
        </p:spPr>
        <p:txBody>
          <a:bodyPr anchor="t"/>
          <a:lstStyle>
            <a:lvl1pPr algn="l">
              <a:defRPr sz="39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7" y="2906714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4642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89285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3928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78571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23213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67856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312499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57141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ED91-3DE2-4464-8591-8B0A236D863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09.02.2024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38355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35551" y="1600200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69E74-F9AB-4A07-AF15-F989CFE4396D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09.02.2024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166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90963-C95B-47C8-A9B5-E83E4AB97415}" type="datetime1">
              <a:rPr lang="ru-RU" smtClean="0"/>
              <a:pPr/>
              <a:t>09.02.2024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6428" indent="0">
              <a:buNone/>
              <a:defRPr sz="2000" b="1"/>
            </a:lvl2pPr>
            <a:lvl3pPr marL="892855" indent="0">
              <a:buNone/>
              <a:defRPr sz="1700" b="1"/>
            </a:lvl3pPr>
            <a:lvl4pPr marL="1339282" indent="0">
              <a:buNone/>
              <a:defRPr sz="1600" b="1"/>
            </a:lvl4pPr>
            <a:lvl5pPr marL="1785710" indent="0">
              <a:buNone/>
              <a:defRPr sz="1600" b="1"/>
            </a:lvl5pPr>
            <a:lvl6pPr marL="2232137" indent="0">
              <a:buNone/>
              <a:defRPr sz="1600" b="1"/>
            </a:lvl6pPr>
            <a:lvl7pPr marL="2678565" indent="0">
              <a:buNone/>
              <a:defRPr sz="1600" b="1"/>
            </a:lvl7pPr>
            <a:lvl8pPr marL="3124992" indent="0">
              <a:buNone/>
              <a:defRPr sz="1600" b="1"/>
            </a:lvl8pPr>
            <a:lvl9pPr marL="3571419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5300" y="2174876"/>
            <a:ext cx="437687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6428" indent="0">
              <a:buNone/>
              <a:defRPr sz="2000" b="1"/>
            </a:lvl2pPr>
            <a:lvl3pPr marL="892855" indent="0">
              <a:buNone/>
              <a:defRPr sz="1700" b="1"/>
            </a:lvl3pPr>
            <a:lvl4pPr marL="1339282" indent="0">
              <a:buNone/>
              <a:defRPr sz="1600" b="1"/>
            </a:lvl4pPr>
            <a:lvl5pPr marL="1785710" indent="0">
              <a:buNone/>
              <a:defRPr sz="1600" b="1"/>
            </a:lvl5pPr>
            <a:lvl6pPr marL="2232137" indent="0">
              <a:buNone/>
              <a:defRPr sz="1600" b="1"/>
            </a:lvl6pPr>
            <a:lvl7pPr marL="2678565" indent="0">
              <a:buNone/>
              <a:defRPr sz="1600" b="1"/>
            </a:lvl7pPr>
            <a:lvl8pPr marL="3124992" indent="0">
              <a:buNone/>
              <a:defRPr sz="1600" b="1"/>
            </a:lvl8pPr>
            <a:lvl9pPr marL="3571419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32111" y="2174876"/>
            <a:ext cx="43785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4D7A7-0080-4413-A2E4-61562C68DEBD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09.02.2024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847765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90963-C95B-47C8-A9B5-E83E4AB9741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09.02.2024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6360816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81D35-1491-4B3E-9845-5BDF604B276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09.02.2024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917716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2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72972" y="273051"/>
            <a:ext cx="5537729" cy="58531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2" y="1435101"/>
            <a:ext cx="3259006" cy="4691063"/>
          </a:xfrm>
        </p:spPr>
        <p:txBody>
          <a:bodyPr/>
          <a:lstStyle>
            <a:lvl1pPr marL="0" indent="0">
              <a:buNone/>
              <a:defRPr sz="1300"/>
            </a:lvl1pPr>
            <a:lvl2pPr marL="446428" indent="0">
              <a:buNone/>
              <a:defRPr sz="1200"/>
            </a:lvl2pPr>
            <a:lvl3pPr marL="892855" indent="0">
              <a:buNone/>
              <a:defRPr sz="900"/>
            </a:lvl3pPr>
            <a:lvl4pPr marL="1339282" indent="0">
              <a:buNone/>
              <a:defRPr sz="900"/>
            </a:lvl4pPr>
            <a:lvl5pPr marL="1785710" indent="0">
              <a:buNone/>
              <a:defRPr sz="900"/>
            </a:lvl5pPr>
            <a:lvl6pPr marL="2232137" indent="0">
              <a:buNone/>
              <a:defRPr sz="900"/>
            </a:lvl6pPr>
            <a:lvl7pPr marL="2678565" indent="0">
              <a:buNone/>
              <a:defRPr sz="900"/>
            </a:lvl7pPr>
            <a:lvl8pPr marL="3124992" indent="0">
              <a:buNone/>
              <a:defRPr sz="900"/>
            </a:lvl8pPr>
            <a:lvl9pPr marL="3571419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D49A1-F4B7-4B36-A81A-024F5A11FA1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09.02.2024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2102117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1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46428" indent="0">
              <a:buNone/>
              <a:defRPr sz="2800"/>
            </a:lvl2pPr>
            <a:lvl3pPr marL="892855" indent="0">
              <a:buNone/>
              <a:defRPr sz="2400"/>
            </a:lvl3pPr>
            <a:lvl4pPr marL="1339282" indent="0">
              <a:buNone/>
              <a:defRPr sz="2000"/>
            </a:lvl4pPr>
            <a:lvl5pPr marL="1785710" indent="0">
              <a:buNone/>
              <a:defRPr sz="2000"/>
            </a:lvl5pPr>
            <a:lvl6pPr marL="2232137" indent="0">
              <a:buNone/>
              <a:defRPr sz="2000"/>
            </a:lvl6pPr>
            <a:lvl7pPr marL="2678565" indent="0">
              <a:buNone/>
              <a:defRPr sz="2000"/>
            </a:lvl7pPr>
            <a:lvl8pPr marL="3124992" indent="0">
              <a:buNone/>
              <a:defRPr sz="2000"/>
            </a:lvl8pPr>
            <a:lvl9pPr marL="3571419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300"/>
            </a:lvl1pPr>
            <a:lvl2pPr marL="446428" indent="0">
              <a:buNone/>
              <a:defRPr sz="1200"/>
            </a:lvl2pPr>
            <a:lvl3pPr marL="892855" indent="0">
              <a:buNone/>
              <a:defRPr sz="900"/>
            </a:lvl3pPr>
            <a:lvl4pPr marL="1339282" indent="0">
              <a:buNone/>
              <a:defRPr sz="900"/>
            </a:lvl4pPr>
            <a:lvl5pPr marL="1785710" indent="0">
              <a:buNone/>
              <a:defRPr sz="900"/>
            </a:lvl5pPr>
            <a:lvl6pPr marL="2232137" indent="0">
              <a:buNone/>
              <a:defRPr sz="900"/>
            </a:lvl6pPr>
            <a:lvl7pPr marL="2678565" indent="0">
              <a:buNone/>
              <a:defRPr sz="900"/>
            </a:lvl7pPr>
            <a:lvl8pPr marL="3124992" indent="0">
              <a:buNone/>
              <a:defRPr sz="900"/>
            </a:lvl8pPr>
            <a:lvl9pPr marL="3571419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BE25D-CAC3-4336-B46E-D8E4E980C1B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09.02.2024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7668310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E9018-844C-4820-A18E-0EE2CFC48CD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09.02.2024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649840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1" y="274640"/>
            <a:ext cx="22288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274640"/>
            <a:ext cx="652145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2C489-4201-4D6E-BF29-73DBF815B83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09.02.2024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56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81D35-1491-4B3E-9845-5BDF604B276E}" type="datetime1">
              <a:rPr lang="ru-RU" smtClean="0"/>
              <a:pPr/>
              <a:t>09.02.2024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2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72972" y="273051"/>
            <a:ext cx="5537729" cy="58531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2" y="1435101"/>
            <a:ext cx="3259006" cy="4691063"/>
          </a:xfrm>
        </p:spPr>
        <p:txBody>
          <a:bodyPr/>
          <a:lstStyle>
            <a:lvl1pPr marL="0" indent="0">
              <a:buNone/>
              <a:defRPr sz="1300"/>
            </a:lvl1pPr>
            <a:lvl2pPr marL="446428" indent="0">
              <a:buNone/>
              <a:defRPr sz="1200"/>
            </a:lvl2pPr>
            <a:lvl3pPr marL="892855" indent="0">
              <a:buNone/>
              <a:defRPr sz="900"/>
            </a:lvl3pPr>
            <a:lvl4pPr marL="1339282" indent="0">
              <a:buNone/>
              <a:defRPr sz="900"/>
            </a:lvl4pPr>
            <a:lvl5pPr marL="1785710" indent="0">
              <a:buNone/>
              <a:defRPr sz="900"/>
            </a:lvl5pPr>
            <a:lvl6pPr marL="2232137" indent="0">
              <a:buNone/>
              <a:defRPr sz="900"/>
            </a:lvl6pPr>
            <a:lvl7pPr marL="2678565" indent="0">
              <a:buNone/>
              <a:defRPr sz="900"/>
            </a:lvl7pPr>
            <a:lvl8pPr marL="3124992" indent="0">
              <a:buNone/>
              <a:defRPr sz="900"/>
            </a:lvl8pPr>
            <a:lvl9pPr marL="3571419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D49A1-F4B7-4B36-A81A-024F5A11FA13}" type="datetime1">
              <a:rPr lang="ru-RU" smtClean="0"/>
              <a:pPr/>
              <a:t>09.02.2024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1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46428" indent="0">
              <a:buNone/>
              <a:defRPr sz="2800"/>
            </a:lvl2pPr>
            <a:lvl3pPr marL="892855" indent="0">
              <a:buNone/>
              <a:defRPr sz="2400"/>
            </a:lvl3pPr>
            <a:lvl4pPr marL="1339282" indent="0">
              <a:buNone/>
              <a:defRPr sz="2000"/>
            </a:lvl4pPr>
            <a:lvl5pPr marL="1785710" indent="0">
              <a:buNone/>
              <a:defRPr sz="2000"/>
            </a:lvl5pPr>
            <a:lvl6pPr marL="2232137" indent="0">
              <a:buNone/>
              <a:defRPr sz="2000"/>
            </a:lvl6pPr>
            <a:lvl7pPr marL="2678565" indent="0">
              <a:buNone/>
              <a:defRPr sz="2000"/>
            </a:lvl7pPr>
            <a:lvl8pPr marL="3124992" indent="0">
              <a:buNone/>
              <a:defRPr sz="2000"/>
            </a:lvl8pPr>
            <a:lvl9pPr marL="3571419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300"/>
            </a:lvl1pPr>
            <a:lvl2pPr marL="446428" indent="0">
              <a:buNone/>
              <a:defRPr sz="1200"/>
            </a:lvl2pPr>
            <a:lvl3pPr marL="892855" indent="0">
              <a:buNone/>
              <a:defRPr sz="900"/>
            </a:lvl3pPr>
            <a:lvl4pPr marL="1339282" indent="0">
              <a:buNone/>
              <a:defRPr sz="900"/>
            </a:lvl4pPr>
            <a:lvl5pPr marL="1785710" indent="0">
              <a:buNone/>
              <a:defRPr sz="900"/>
            </a:lvl5pPr>
            <a:lvl6pPr marL="2232137" indent="0">
              <a:buNone/>
              <a:defRPr sz="900"/>
            </a:lvl6pPr>
            <a:lvl7pPr marL="2678565" indent="0">
              <a:buNone/>
              <a:defRPr sz="900"/>
            </a:lvl7pPr>
            <a:lvl8pPr marL="3124992" indent="0">
              <a:buNone/>
              <a:defRPr sz="900"/>
            </a:lvl8pPr>
            <a:lvl9pPr marL="3571419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BE25D-CAC3-4336-B46E-D8E4E980C1BF}" type="datetime1">
              <a:rPr lang="ru-RU" smtClean="0"/>
              <a:pPr/>
              <a:t>09.02.2024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9"/>
            <a:ext cx="8915400" cy="1143000"/>
          </a:xfrm>
          <a:prstGeom prst="rect">
            <a:avLst/>
          </a:prstGeom>
        </p:spPr>
        <p:txBody>
          <a:bodyPr vert="horz" lIns="89285" tIns="44643" rIns="89285" bIns="44643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horz" lIns="89285" tIns="44643" rIns="89285" bIns="44643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1" y="6356352"/>
            <a:ext cx="2311400" cy="365125"/>
          </a:xfrm>
          <a:prstGeom prst="rect">
            <a:avLst/>
          </a:prstGeom>
        </p:spPr>
        <p:txBody>
          <a:bodyPr vert="horz" lIns="89285" tIns="44643" rIns="89285" bIns="44643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88A7F5-288E-4E57-94F9-0183B17BDA59}" type="datetime1">
              <a:rPr lang="ru-RU" smtClean="0"/>
              <a:pPr/>
              <a:t>09.02.2024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0" y="6356352"/>
            <a:ext cx="3136900" cy="365125"/>
          </a:xfrm>
          <a:prstGeom prst="rect">
            <a:avLst/>
          </a:prstGeom>
        </p:spPr>
        <p:txBody>
          <a:bodyPr vert="horz" lIns="89285" tIns="44643" rIns="89285" bIns="44643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1" y="6356352"/>
            <a:ext cx="2311400" cy="365125"/>
          </a:xfrm>
          <a:prstGeom prst="rect">
            <a:avLst/>
          </a:prstGeom>
        </p:spPr>
        <p:txBody>
          <a:bodyPr vert="horz" lIns="89285" tIns="44643" rIns="89285" bIns="44643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892855" rtl="0" eaLnBrk="1" latinLnBrk="0" hangingPunct="1">
        <a:spcBef>
          <a:spcPct val="0"/>
        </a:spcBef>
        <a:buNone/>
        <a:defRPr sz="4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4821" indent="-334821" algn="l" defTabSz="892855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25445" indent="-279017" algn="l" defTabSz="892855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16069" indent="-223214" algn="l" defTabSz="892855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62497" indent="-223214" algn="l" defTabSz="892855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08924" indent="-223214" algn="l" defTabSz="892855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55351" indent="-223214" algn="l" defTabSz="89285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01779" indent="-223214" algn="l" defTabSz="89285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48205" indent="-223214" algn="l" defTabSz="89285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794633" indent="-223214" algn="l" defTabSz="89285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89285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46428" algn="l" defTabSz="89285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92855" algn="l" defTabSz="89285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39282" algn="l" defTabSz="89285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85710" algn="l" defTabSz="89285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232137" algn="l" defTabSz="89285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678565" algn="l" defTabSz="89285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124992" algn="l" defTabSz="89285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571419" algn="l" defTabSz="89285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9"/>
            <a:ext cx="8915400" cy="1143000"/>
          </a:xfrm>
          <a:prstGeom prst="rect">
            <a:avLst/>
          </a:prstGeom>
        </p:spPr>
        <p:txBody>
          <a:bodyPr vert="horz" lIns="89285" tIns="44643" rIns="89285" bIns="44643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horz" lIns="89285" tIns="44643" rIns="89285" bIns="44643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1" y="6356352"/>
            <a:ext cx="2311400" cy="365125"/>
          </a:xfrm>
          <a:prstGeom prst="rect">
            <a:avLst/>
          </a:prstGeom>
        </p:spPr>
        <p:txBody>
          <a:bodyPr vert="horz" lIns="89285" tIns="44643" rIns="89285" bIns="44643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88A7F5-288E-4E57-94F9-0183B17BDA5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09.02.2024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0" y="6356352"/>
            <a:ext cx="3136900" cy="365125"/>
          </a:xfrm>
          <a:prstGeom prst="rect">
            <a:avLst/>
          </a:prstGeom>
        </p:spPr>
        <p:txBody>
          <a:bodyPr vert="horz" lIns="89285" tIns="44643" rIns="89285" bIns="44643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1" y="6356352"/>
            <a:ext cx="2311400" cy="365125"/>
          </a:xfrm>
          <a:prstGeom prst="rect">
            <a:avLst/>
          </a:prstGeom>
        </p:spPr>
        <p:txBody>
          <a:bodyPr vert="horz" lIns="89285" tIns="44643" rIns="89285" bIns="44643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8891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892855" rtl="0" eaLnBrk="1" latinLnBrk="0" hangingPunct="1">
        <a:spcBef>
          <a:spcPct val="0"/>
        </a:spcBef>
        <a:buNone/>
        <a:defRPr sz="4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4821" indent="-334821" algn="l" defTabSz="892855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25445" indent="-279017" algn="l" defTabSz="892855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16069" indent="-223214" algn="l" defTabSz="892855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62497" indent="-223214" algn="l" defTabSz="892855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08924" indent="-223214" algn="l" defTabSz="892855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55351" indent="-223214" algn="l" defTabSz="89285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01779" indent="-223214" algn="l" defTabSz="89285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48205" indent="-223214" algn="l" defTabSz="89285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794633" indent="-223214" algn="l" defTabSz="89285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89285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46428" algn="l" defTabSz="89285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92855" algn="l" defTabSz="89285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39282" algn="l" defTabSz="89285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85710" algn="l" defTabSz="89285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232137" algn="l" defTabSz="89285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678565" algn="l" defTabSz="89285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124992" algn="l" defTabSz="89285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571419" algn="l" defTabSz="89285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9"/>
            <a:ext cx="8915400" cy="1143000"/>
          </a:xfrm>
          <a:prstGeom prst="rect">
            <a:avLst/>
          </a:prstGeom>
        </p:spPr>
        <p:txBody>
          <a:bodyPr vert="horz" lIns="89285" tIns="44643" rIns="89285" bIns="44643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horz" lIns="89285" tIns="44643" rIns="89285" bIns="44643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1" y="6356352"/>
            <a:ext cx="2311400" cy="365125"/>
          </a:xfrm>
          <a:prstGeom prst="rect">
            <a:avLst/>
          </a:prstGeom>
        </p:spPr>
        <p:txBody>
          <a:bodyPr vert="horz" lIns="89285" tIns="44643" rIns="89285" bIns="44643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88A7F5-288E-4E57-94F9-0183B17BDA5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09.02.2024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0" y="6356352"/>
            <a:ext cx="3136900" cy="365125"/>
          </a:xfrm>
          <a:prstGeom prst="rect">
            <a:avLst/>
          </a:prstGeom>
        </p:spPr>
        <p:txBody>
          <a:bodyPr vert="horz" lIns="89285" tIns="44643" rIns="89285" bIns="44643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1" y="6356352"/>
            <a:ext cx="2311400" cy="365125"/>
          </a:xfrm>
          <a:prstGeom prst="rect">
            <a:avLst/>
          </a:prstGeom>
        </p:spPr>
        <p:txBody>
          <a:bodyPr vert="horz" lIns="89285" tIns="44643" rIns="89285" bIns="44643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2696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892855" rtl="0" eaLnBrk="1" latinLnBrk="0" hangingPunct="1">
        <a:spcBef>
          <a:spcPct val="0"/>
        </a:spcBef>
        <a:buNone/>
        <a:defRPr sz="4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4821" indent="-334821" algn="l" defTabSz="892855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25445" indent="-279017" algn="l" defTabSz="892855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16069" indent="-223214" algn="l" defTabSz="892855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62497" indent="-223214" algn="l" defTabSz="892855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08924" indent="-223214" algn="l" defTabSz="892855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55351" indent="-223214" algn="l" defTabSz="89285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01779" indent="-223214" algn="l" defTabSz="89285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48205" indent="-223214" algn="l" defTabSz="89285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794633" indent="-223214" algn="l" defTabSz="89285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89285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46428" algn="l" defTabSz="89285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92855" algn="l" defTabSz="89285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39282" algn="l" defTabSz="89285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85710" algn="l" defTabSz="89285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232137" algn="l" defTabSz="89285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678565" algn="l" defTabSz="89285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124992" algn="l" defTabSz="89285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571419" algn="l" defTabSz="89285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9"/>
            <a:ext cx="8915400" cy="1143000"/>
          </a:xfrm>
          <a:prstGeom prst="rect">
            <a:avLst/>
          </a:prstGeom>
        </p:spPr>
        <p:txBody>
          <a:bodyPr vert="horz" lIns="89285" tIns="44643" rIns="89285" bIns="44643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horz" lIns="89285" tIns="44643" rIns="89285" bIns="44643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1" y="6356352"/>
            <a:ext cx="2311400" cy="365125"/>
          </a:xfrm>
          <a:prstGeom prst="rect">
            <a:avLst/>
          </a:prstGeom>
        </p:spPr>
        <p:txBody>
          <a:bodyPr vert="horz" lIns="89285" tIns="44643" rIns="89285" bIns="44643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88A7F5-288E-4E57-94F9-0183B17BDA5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09.02.2024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0" y="6356352"/>
            <a:ext cx="3136900" cy="365125"/>
          </a:xfrm>
          <a:prstGeom prst="rect">
            <a:avLst/>
          </a:prstGeom>
        </p:spPr>
        <p:txBody>
          <a:bodyPr vert="horz" lIns="89285" tIns="44643" rIns="89285" bIns="44643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1" y="6356352"/>
            <a:ext cx="2311400" cy="365125"/>
          </a:xfrm>
          <a:prstGeom prst="rect">
            <a:avLst/>
          </a:prstGeom>
        </p:spPr>
        <p:txBody>
          <a:bodyPr vert="horz" lIns="89285" tIns="44643" rIns="89285" bIns="44643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9669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892855" rtl="0" eaLnBrk="1" latinLnBrk="0" hangingPunct="1">
        <a:spcBef>
          <a:spcPct val="0"/>
        </a:spcBef>
        <a:buNone/>
        <a:defRPr sz="4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4821" indent="-334821" algn="l" defTabSz="892855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25445" indent="-279017" algn="l" defTabSz="892855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16069" indent="-223214" algn="l" defTabSz="892855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62497" indent="-223214" algn="l" defTabSz="892855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08924" indent="-223214" algn="l" defTabSz="892855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55351" indent="-223214" algn="l" defTabSz="89285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01779" indent="-223214" algn="l" defTabSz="89285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48205" indent="-223214" algn="l" defTabSz="89285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794633" indent="-223214" algn="l" defTabSz="89285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89285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46428" algn="l" defTabSz="89285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92855" algn="l" defTabSz="89285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39282" algn="l" defTabSz="89285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85710" algn="l" defTabSz="89285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232137" algn="l" defTabSz="89285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678565" algn="l" defTabSz="89285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124992" algn="l" defTabSz="89285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571419" algn="l" defTabSz="89285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9"/>
            <a:ext cx="8915400" cy="1143000"/>
          </a:xfrm>
          <a:prstGeom prst="rect">
            <a:avLst/>
          </a:prstGeom>
        </p:spPr>
        <p:txBody>
          <a:bodyPr vert="horz" lIns="89285" tIns="44643" rIns="89285" bIns="44643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horz" lIns="89285" tIns="44643" rIns="89285" bIns="44643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1" y="6356352"/>
            <a:ext cx="2311400" cy="365125"/>
          </a:xfrm>
          <a:prstGeom prst="rect">
            <a:avLst/>
          </a:prstGeom>
        </p:spPr>
        <p:txBody>
          <a:bodyPr vert="horz" lIns="89285" tIns="44643" rIns="89285" bIns="44643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88A7F5-288E-4E57-94F9-0183B17BDA5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09.02.2024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0" y="6356352"/>
            <a:ext cx="3136900" cy="365125"/>
          </a:xfrm>
          <a:prstGeom prst="rect">
            <a:avLst/>
          </a:prstGeom>
        </p:spPr>
        <p:txBody>
          <a:bodyPr vert="horz" lIns="89285" tIns="44643" rIns="89285" bIns="44643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1" y="6356352"/>
            <a:ext cx="2311400" cy="365125"/>
          </a:xfrm>
          <a:prstGeom prst="rect">
            <a:avLst/>
          </a:prstGeom>
        </p:spPr>
        <p:txBody>
          <a:bodyPr vert="horz" lIns="89285" tIns="44643" rIns="89285" bIns="44643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7188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defTabSz="892855" rtl="0" eaLnBrk="1" latinLnBrk="0" hangingPunct="1">
        <a:spcBef>
          <a:spcPct val="0"/>
        </a:spcBef>
        <a:buNone/>
        <a:defRPr sz="4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4821" indent="-334821" algn="l" defTabSz="892855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25445" indent="-279017" algn="l" defTabSz="892855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16069" indent="-223214" algn="l" defTabSz="892855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62497" indent="-223214" algn="l" defTabSz="892855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08924" indent="-223214" algn="l" defTabSz="892855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55351" indent="-223214" algn="l" defTabSz="89285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01779" indent="-223214" algn="l" defTabSz="89285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48205" indent="-223214" algn="l" defTabSz="89285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794633" indent="-223214" algn="l" defTabSz="89285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89285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46428" algn="l" defTabSz="89285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92855" algn="l" defTabSz="89285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39282" algn="l" defTabSz="89285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85710" algn="l" defTabSz="89285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232137" algn="l" defTabSz="89285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678565" algn="l" defTabSz="89285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124992" algn="l" defTabSz="89285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571419" algn="l" defTabSz="89285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9"/>
            <a:ext cx="8915400" cy="1143000"/>
          </a:xfrm>
          <a:prstGeom prst="rect">
            <a:avLst/>
          </a:prstGeom>
        </p:spPr>
        <p:txBody>
          <a:bodyPr vert="horz" lIns="89285" tIns="44643" rIns="89285" bIns="44643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horz" lIns="89285" tIns="44643" rIns="89285" bIns="44643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1" y="6356352"/>
            <a:ext cx="2311400" cy="365125"/>
          </a:xfrm>
          <a:prstGeom prst="rect">
            <a:avLst/>
          </a:prstGeom>
        </p:spPr>
        <p:txBody>
          <a:bodyPr vert="horz" lIns="89285" tIns="44643" rIns="89285" bIns="44643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88A7F5-288E-4E57-94F9-0183B17BDA5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09.02.2024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0" y="6356352"/>
            <a:ext cx="3136900" cy="365125"/>
          </a:xfrm>
          <a:prstGeom prst="rect">
            <a:avLst/>
          </a:prstGeom>
        </p:spPr>
        <p:txBody>
          <a:bodyPr vert="horz" lIns="89285" tIns="44643" rIns="89285" bIns="44643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1" y="6356352"/>
            <a:ext cx="2311400" cy="365125"/>
          </a:xfrm>
          <a:prstGeom prst="rect">
            <a:avLst/>
          </a:prstGeom>
        </p:spPr>
        <p:txBody>
          <a:bodyPr vert="horz" lIns="89285" tIns="44643" rIns="89285" bIns="44643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8140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ctr" defTabSz="892855" rtl="0" eaLnBrk="1" latinLnBrk="0" hangingPunct="1">
        <a:spcBef>
          <a:spcPct val="0"/>
        </a:spcBef>
        <a:buNone/>
        <a:defRPr sz="4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4821" indent="-334821" algn="l" defTabSz="892855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25445" indent="-279017" algn="l" defTabSz="892855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16069" indent="-223214" algn="l" defTabSz="892855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62497" indent="-223214" algn="l" defTabSz="892855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08924" indent="-223214" algn="l" defTabSz="892855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55351" indent="-223214" algn="l" defTabSz="89285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01779" indent="-223214" algn="l" defTabSz="89285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48205" indent="-223214" algn="l" defTabSz="89285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794633" indent="-223214" algn="l" defTabSz="89285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89285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46428" algn="l" defTabSz="89285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92855" algn="l" defTabSz="89285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39282" algn="l" defTabSz="89285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85710" algn="l" defTabSz="89285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232137" algn="l" defTabSz="89285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678565" algn="l" defTabSz="89285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124992" algn="l" defTabSz="89285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571419" algn="l" defTabSz="89285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6.xml"/><Relationship Id="rId6" Type="http://schemas.openxmlformats.org/officeDocument/2006/relationships/hyperlink" Target="kodeks://link/d?nd=1200108324" TargetMode="External"/><Relationship Id="rId5" Type="http://schemas.openxmlformats.org/officeDocument/2006/relationships/hyperlink" Target="kodeks://link/d?nd=1200006067" TargetMode="External"/><Relationship Id="rId4" Type="http://schemas.openxmlformats.org/officeDocument/2006/relationships/hyperlink" Target="kodeks://link/d?nd=1200002084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498D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16497" y="3262719"/>
            <a:ext cx="9489503" cy="1499942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Актуальные особенности идентификации сетей газораспределения и </a:t>
            </a:r>
            <a:r>
              <a:rPr lang="ru-RU" sz="2400" dirty="0" err="1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газопотребления</a:t>
            </a:r>
            <a:r>
              <a:rPr lang="ru-RU" sz="2400" dirty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 и объектов сжиженного углеводородного газа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96211" y="5120199"/>
            <a:ext cx="7863506" cy="736489"/>
          </a:xfrm>
          <a:prstGeom prst="rect">
            <a:avLst/>
          </a:prstGeom>
          <a:noFill/>
        </p:spPr>
        <p:txBody>
          <a:bodyPr wrap="none" lIns="89285" tIns="44643" rIns="89285" bIns="44643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Докладчик </a:t>
            </a:r>
            <a:r>
              <a:rPr lang="ru-RU" sz="1400" b="1" dirty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– начальник отдела по надзору за безопасностью объектов систем </a:t>
            </a:r>
            <a:r>
              <a:rPr lang="ru-RU" sz="1400" b="1" dirty="0" smtClean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газораспределения</a:t>
            </a:r>
          </a:p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ru-RU" sz="1400" b="1" dirty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и </a:t>
            </a:r>
            <a:r>
              <a:rPr lang="ru-RU" sz="1400" b="1" dirty="0" err="1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газопотребления</a:t>
            </a:r>
            <a:r>
              <a:rPr lang="ru-RU" sz="1400" b="1" dirty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ru-RU" sz="1400" b="1" dirty="0" smtClean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Северо-Западного управления </a:t>
            </a:r>
            <a:r>
              <a:rPr lang="ru-RU" sz="1400" b="1" dirty="0" err="1" smtClean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Ростехнадзора</a:t>
            </a:r>
            <a:r>
              <a:rPr lang="ru-RU" sz="1400" b="1" dirty="0" smtClean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</a:p>
          <a:p>
            <a:pPr algn="ctr"/>
            <a:r>
              <a:rPr lang="ru-RU" sz="1400" b="1" dirty="0" err="1" smtClean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Кварацхелия</a:t>
            </a:r>
            <a:r>
              <a:rPr lang="ru-RU" sz="1400" b="1" dirty="0" smtClean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ru-RU" sz="1400" b="1" dirty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Андрей </a:t>
            </a:r>
            <a:r>
              <a:rPr lang="ru-RU" sz="1400" b="1" dirty="0" smtClean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Евгеньевич</a:t>
            </a:r>
            <a:endParaRPr lang="ru-RU" sz="1400" b="1" dirty="0">
              <a:solidFill>
                <a:schemeClr val="bg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pic>
        <p:nvPicPr>
          <p:cNvPr id="3074" name="Picture 2" descr="C:\Users\Илья\Desktop\Герб цветной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174" y="800709"/>
            <a:ext cx="1921581" cy="1996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4439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64172" y="286359"/>
            <a:ext cx="7517828" cy="1499942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Lato" panose="020F0502020204030203" pitchFamily="34" charset="0"/>
                <a:cs typeface="Lato" panose="020F0502020204030203" pitchFamily="34" charset="0"/>
              </a:rPr>
              <a:t>Технический регламент </a:t>
            </a:r>
            <a:r>
              <a:rPr lang="ru-RU" sz="2400" dirty="0">
                <a:latin typeface="Lato" panose="020F0502020204030203" pitchFamily="34" charset="0"/>
                <a:cs typeface="Lato" panose="020F0502020204030203" pitchFamily="34" charset="0"/>
              </a:rPr>
              <a:t>о безопасности сетей газораспределения и </a:t>
            </a:r>
            <a:r>
              <a:rPr lang="ru-RU" sz="2400" dirty="0" err="1">
                <a:latin typeface="Lato" panose="020F0502020204030203" pitchFamily="34" charset="0"/>
                <a:cs typeface="Lato" panose="020F0502020204030203" pitchFamily="34" charset="0"/>
              </a:rPr>
              <a:t>газопотребления</a:t>
            </a:r>
            <a:r>
              <a:rPr lang="ru-RU" sz="2400" dirty="0">
                <a:latin typeface="Lato" panose="020F0502020204030203" pitchFamily="34" charset="0"/>
                <a:cs typeface="Lato" panose="020F0502020204030203" pitchFamily="34" charset="0"/>
              </a:rPr>
              <a:t>, утв. постановлением Правительства РФ от 29.10.2010 № 870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58061" y="1986474"/>
            <a:ext cx="8885989" cy="3537255"/>
          </a:xfrm>
          <a:prstGeom prst="rect">
            <a:avLst/>
          </a:prstGeom>
          <a:noFill/>
        </p:spPr>
        <p:txBody>
          <a:bodyPr wrap="square" lIns="89285" tIns="44643" rIns="89285" bIns="44643" rtlCol="0">
            <a:spAutoFit/>
          </a:bodyPr>
          <a:lstStyle/>
          <a:p>
            <a:pPr algn="just"/>
            <a:r>
              <a:rPr lang="ru-RU" sz="1600" b="1" dirty="0" smtClean="0"/>
              <a:t>«сеть газораспределения» </a:t>
            </a:r>
            <a:r>
              <a:rPr lang="ru-RU" sz="1600" dirty="0"/>
              <a:t>-  </a:t>
            </a:r>
            <a:r>
              <a:rPr lang="ru-RU" sz="1600" dirty="0" smtClean="0">
                <a:solidFill>
                  <a:schemeClr val="accent2"/>
                </a:solidFill>
              </a:rPr>
              <a:t>единый производственно-технологический комплекс</a:t>
            </a:r>
            <a:r>
              <a:rPr lang="ru-RU" sz="1600" dirty="0"/>
              <a:t>, включающий в себя </a:t>
            </a:r>
            <a:r>
              <a:rPr lang="ru-RU" sz="1600" dirty="0" smtClean="0"/>
              <a:t>наружные </a:t>
            </a:r>
            <a:r>
              <a:rPr lang="ru-RU" sz="1600" dirty="0"/>
              <a:t>газопроводы, сооружения, технические и технологические </a:t>
            </a:r>
            <a:r>
              <a:rPr lang="ru-RU" sz="1600" dirty="0" smtClean="0"/>
              <a:t>устройства, расположенные на наружных газопроводах, и предназначенный для транспортировки природного газа от отключающего устройства</a:t>
            </a:r>
            <a:r>
              <a:rPr lang="ru-RU" sz="1600" dirty="0"/>
              <a:t>, установленного на выходе из газораспределительной станции, до отключающего </a:t>
            </a:r>
            <a:r>
              <a:rPr lang="ru-RU" sz="1600" dirty="0" smtClean="0"/>
              <a:t>устройства</a:t>
            </a:r>
            <a:r>
              <a:rPr lang="ru-RU" sz="1600" dirty="0"/>
              <a:t>, расположенного на границе сети газораспределения и сети </a:t>
            </a:r>
            <a:r>
              <a:rPr lang="ru-RU" sz="1600" dirty="0" err="1"/>
              <a:t>газопотребления</a:t>
            </a:r>
            <a:r>
              <a:rPr lang="ru-RU" sz="1600" dirty="0"/>
              <a:t> (в том числе сети </a:t>
            </a:r>
            <a:r>
              <a:rPr lang="ru-RU" sz="1600" dirty="0" err="1" smtClean="0"/>
              <a:t>газопотребления</a:t>
            </a:r>
            <a:r>
              <a:rPr lang="ru-RU" sz="1600" dirty="0" smtClean="0"/>
              <a:t> </a:t>
            </a:r>
            <a:r>
              <a:rPr lang="ru-RU" sz="1600" dirty="0"/>
              <a:t>жилых зданий</a:t>
            </a:r>
            <a:r>
              <a:rPr lang="ru-RU" sz="1600" dirty="0" smtClean="0"/>
              <a:t>)</a:t>
            </a:r>
          </a:p>
          <a:p>
            <a:pPr algn="just"/>
            <a:endParaRPr lang="ru-RU" sz="1600" dirty="0"/>
          </a:p>
          <a:p>
            <a:pPr algn="just"/>
            <a:endParaRPr lang="ru-RU" sz="1600" dirty="0"/>
          </a:p>
          <a:p>
            <a:pPr algn="just"/>
            <a:r>
              <a:rPr lang="ru-RU" sz="1600" b="1" dirty="0" smtClean="0"/>
              <a:t>«сеть  </a:t>
            </a:r>
            <a:r>
              <a:rPr lang="ru-RU" sz="1600" b="1" dirty="0" err="1" smtClean="0"/>
              <a:t>газопотребления</a:t>
            </a:r>
            <a:r>
              <a:rPr lang="ru-RU" sz="1600" b="1" dirty="0" smtClean="0"/>
              <a:t>» </a:t>
            </a:r>
            <a:r>
              <a:rPr lang="ru-RU" sz="1600" dirty="0" smtClean="0"/>
              <a:t>-  </a:t>
            </a:r>
            <a:r>
              <a:rPr lang="ru-RU" sz="1600" dirty="0">
                <a:solidFill>
                  <a:schemeClr val="accent2"/>
                </a:solidFill>
              </a:rPr>
              <a:t>единый   </a:t>
            </a:r>
            <a:r>
              <a:rPr lang="ru-RU" sz="1600" dirty="0" smtClean="0">
                <a:solidFill>
                  <a:schemeClr val="accent2"/>
                </a:solidFill>
              </a:rPr>
              <a:t>производственно-технологический комплекс</a:t>
            </a:r>
            <a:r>
              <a:rPr lang="ru-RU" sz="1600" dirty="0" smtClean="0"/>
              <a:t>, включающий в себя наружные  </a:t>
            </a:r>
            <a:r>
              <a:rPr lang="ru-RU" sz="1600" dirty="0"/>
              <a:t>и   </a:t>
            </a:r>
            <a:r>
              <a:rPr lang="ru-RU" sz="1600" dirty="0" smtClean="0"/>
              <a:t>внутренние газопроводы, сооружения, технические и </a:t>
            </a:r>
            <a:r>
              <a:rPr lang="ru-RU" sz="1600" dirty="0"/>
              <a:t>технологические  устройства, </a:t>
            </a:r>
            <a:r>
              <a:rPr lang="ru-RU" sz="1600" dirty="0" smtClean="0"/>
              <a:t>газоиспользующее оборудование</a:t>
            </a:r>
            <a:r>
              <a:rPr lang="ru-RU" sz="1600" smtClean="0"/>
              <a:t>, размещенный на </a:t>
            </a:r>
            <a:r>
              <a:rPr lang="ru-RU" sz="1600" dirty="0" smtClean="0"/>
              <a:t>одной производственной площадке и предназначенный </a:t>
            </a:r>
            <a:r>
              <a:rPr lang="ru-RU" sz="1600" dirty="0"/>
              <a:t>для </a:t>
            </a:r>
            <a:r>
              <a:rPr lang="ru-RU" sz="1600" dirty="0" smtClean="0"/>
              <a:t>транспортировки  </a:t>
            </a:r>
            <a:r>
              <a:rPr lang="ru-RU" sz="1600" dirty="0"/>
              <a:t>природного  газа </a:t>
            </a:r>
            <a:r>
              <a:rPr lang="ru-RU" sz="1600" dirty="0" smtClean="0"/>
              <a:t>от </a:t>
            </a:r>
            <a:r>
              <a:rPr lang="ru-RU" sz="1600" dirty="0"/>
              <a:t>отключающего устройства, </a:t>
            </a:r>
            <a:r>
              <a:rPr lang="ru-RU" sz="1600" dirty="0" smtClean="0"/>
              <a:t>расположенного </a:t>
            </a:r>
            <a:r>
              <a:rPr lang="ru-RU" sz="1600" dirty="0"/>
              <a:t>на </a:t>
            </a:r>
            <a:r>
              <a:rPr lang="ru-RU" sz="1600" dirty="0" smtClean="0"/>
              <a:t>границе сети газораспределения и сети </a:t>
            </a:r>
            <a:r>
              <a:rPr lang="ru-RU" sz="1600" dirty="0" err="1" smtClean="0"/>
              <a:t>газопотребления</a:t>
            </a:r>
            <a:r>
              <a:rPr lang="ru-RU" sz="1600" dirty="0" smtClean="0"/>
              <a:t>, до отключающего  </a:t>
            </a:r>
            <a:r>
              <a:rPr lang="ru-RU" sz="1600" dirty="0"/>
              <a:t>устройства  </a:t>
            </a:r>
            <a:r>
              <a:rPr lang="ru-RU" sz="1600" dirty="0" smtClean="0"/>
              <a:t>перед газоиспользующим оборудованием</a:t>
            </a:r>
            <a:endParaRPr lang="ru-RU" sz="1600" dirty="0"/>
          </a:p>
        </p:txBody>
      </p:sp>
      <p:pic>
        <p:nvPicPr>
          <p:cNvPr id="3074" name="Picture 2" descr="C:\Users\Илья\Desktop\Герб цветной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0" y="286359"/>
            <a:ext cx="854780" cy="888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8449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64172" y="286359"/>
            <a:ext cx="7517828" cy="1499942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Lato" panose="020F0502020204030203" pitchFamily="34" charset="0"/>
                <a:cs typeface="Lato" panose="020F0502020204030203" pitchFamily="34" charset="0"/>
              </a:rPr>
              <a:t>Приложение 1 Федерального </a:t>
            </a:r>
            <a:r>
              <a:rPr lang="ru-RU" sz="2400" dirty="0">
                <a:latin typeface="Lato" panose="020F0502020204030203" pitchFamily="34" charset="0"/>
                <a:cs typeface="Lato" panose="020F0502020204030203" pitchFamily="34" charset="0"/>
              </a:rPr>
              <a:t>закона от 21.07.1997  № 116-ФЗ «О промышленной безопасности опасных производственных объектов»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58061" y="1986474"/>
            <a:ext cx="8885989" cy="3291034"/>
          </a:xfrm>
          <a:prstGeom prst="rect">
            <a:avLst/>
          </a:prstGeom>
          <a:noFill/>
        </p:spPr>
        <p:txBody>
          <a:bodyPr wrap="square" lIns="89285" tIns="44643" rIns="89285" bIns="44643" rtlCol="0">
            <a:spAutoFit/>
          </a:bodyPr>
          <a:lstStyle/>
          <a:p>
            <a:pPr algn="just"/>
            <a:r>
              <a:rPr lang="ru-RU" sz="1600" b="1" dirty="0">
                <a:solidFill>
                  <a:prstClr val="black"/>
                </a:solidFill>
              </a:rPr>
              <a:t>К категории опасных производственных объектов относятся </a:t>
            </a:r>
            <a:r>
              <a:rPr lang="ru-RU" sz="1600" b="1" dirty="0">
                <a:solidFill>
                  <a:schemeClr val="accent2"/>
                </a:solidFill>
              </a:rPr>
              <a:t>объекты</a:t>
            </a:r>
            <a:r>
              <a:rPr lang="ru-RU" sz="1600" b="1" dirty="0">
                <a:solidFill>
                  <a:prstClr val="black"/>
                </a:solidFill>
              </a:rPr>
              <a:t>, на которых:</a:t>
            </a:r>
          </a:p>
          <a:p>
            <a:pPr algn="just"/>
            <a:endParaRPr lang="ru-RU" sz="1600" b="1" dirty="0">
              <a:solidFill>
                <a:prstClr val="black"/>
              </a:solidFill>
            </a:endParaRPr>
          </a:p>
          <a:p>
            <a:pPr algn="just"/>
            <a:r>
              <a:rPr lang="ru-RU" sz="1600" b="1" dirty="0">
                <a:solidFill>
                  <a:prstClr val="black"/>
                </a:solidFill>
              </a:rPr>
              <a:t>1) получаются, используются, перерабатываются, образуются, хранятся, транспортируются, уничтожаются в указанных в приложении 2 к настоящему Федеральному закону  количествах опасные вещества следующих видов: </a:t>
            </a:r>
          </a:p>
          <a:p>
            <a:pPr algn="just"/>
            <a:endParaRPr lang="ru-RU" sz="1600" b="1" dirty="0" smtClean="0">
              <a:solidFill>
                <a:prstClr val="black"/>
              </a:solidFill>
            </a:endParaRPr>
          </a:p>
          <a:p>
            <a:pPr algn="just"/>
            <a:r>
              <a:rPr lang="ru-RU" sz="1600" b="1" dirty="0" smtClean="0">
                <a:solidFill>
                  <a:prstClr val="black"/>
                </a:solidFill>
              </a:rPr>
              <a:t>а</a:t>
            </a:r>
            <a:r>
              <a:rPr lang="ru-RU" sz="1600" b="1" dirty="0">
                <a:solidFill>
                  <a:prstClr val="black"/>
                </a:solidFill>
              </a:rPr>
              <a:t>) воспламеняющиеся вещества - газы, которые при нормальном давлении и в смеси с воздухом становятся воспламеняющимися и температура кипения которых при нормальном давлении составляет 20 градусов Цельсия или ниже</a:t>
            </a:r>
            <a:r>
              <a:rPr lang="ru-RU" sz="1600" b="1" dirty="0" smtClean="0">
                <a:solidFill>
                  <a:prstClr val="black"/>
                </a:solidFill>
              </a:rPr>
              <a:t>;</a:t>
            </a:r>
          </a:p>
          <a:p>
            <a:pPr algn="just"/>
            <a:r>
              <a:rPr lang="ru-RU" sz="1600" b="1" dirty="0" smtClean="0">
                <a:solidFill>
                  <a:prstClr val="black"/>
                </a:solidFill>
              </a:rPr>
              <a:t>….</a:t>
            </a:r>
          </a:p>
          <a:p>
            <a:pPr algn="just"/>
            <a:endParaRPr lang="ru-RU" sz="1600" b="1" dirty="0">
              <a:solidFill>
                <a:prstClr val="black"/>
              </a:solidFill>
            </a:endParaRPr>
          </a:p>
          <a:p>
            <a:pPr algn="just"/>
            <a:r>
              <a:rPr lang="ru-RU" sz="1600" b="1" i="1" dirty="0" smtClean="0">
                <a:solidFill>
                  <a:srgbClr val="FF0000"/>
                </a:solidFill>
              </a:rPr>
              <a:t>То есть, признаки опасности рассматриваются применительно к </a:t>
            </a:r>
            <a:r>
              <a:rPr lang="ru-RU" sz="1600" b="1" i="1" u="sng" dirty="0" smtClean="0">
                <a:solidFill>
                  <a:srgbClr val="FF0000"/>
                </a:solidFill>
              </a:rPr>
              <a:t>объектам</a:t>
            </a:r>
            <a:r>
              <a:rPr lang="ru-RU" sz="1600" b="1" i="1" dirty="0" smtClean="0">
                <a:solidFill>
                  <a:srgbClr val="FF0000"/>
                </a:solidFill>
              </a:rPr>
              <a:t>, а не к отдельно взятым техническим устройствам и сооружениям, находящимся  в составе объекта</a:t>
            </a:r>
            <a:endParaRPr lang="ru-RU" sz="1600" b="1" i="1" dirty="0">
              <a:solidFill>
                <a:srgbClr val="FF0000"/>
              </a:solidFill>
            </a:endParaRPr>
          </a:p>
        </p:txBody>
      </p:sp>
      <p:pic>
        <p:nvPicPr>
          <p:cNvPr id="3074" name="Picture 2" descr="C:\Users\Илья\Desktop\Герб цветной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0" y="286359"/>
            <a:ext cx="854780" cy="888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9291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64172" y="286359"/>
            <a:ext cx="7517828" cy="1499942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Lato" panose="020F0502020204030203" pitchFamily="34" charset="0"/>
                <a:cs typeface="Lato" panose="020F0502020204030203" pitchFamily="34" charset="0"/>
              </a:rPr>
              <a:t>Статья 2 Федерального </a:t>
            </a:r>
            <a:r>
              <a:rPr lang="ru-RU" sz="2400" dirty="0">
                <a:latin typeface="Lato" panose="020F0502020204030203" pitchFamily="34" charset="0"/>
                <a:cs typeface="Lato" panose="020F0502020204030203" pitchFamily="34" charset="0"/>
              </a:rPr>
              <a:t>закона от 21.07.1997  № 116-ФЗ «О промышленной безопасности опасных производственных объектов»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58061" y="1986474"/>
            <a:ext cx="8885989" cy="2059928"/>
          </a:xfrm>
          <a:prstGeom prst="rect">
            <a:avLst/>
          </a:prstGeom>
          <a:noFill/>
        </p:spPr>
        <p:txBody>
          <a:bodyPr wrap="square" lIns="89285" tIns="44643" rIns="89285" bIns="44643" rtlCol="0">
            <a:spAutoFit/>
          </a:bodyPr>
          <a:lstStyle/>
          <a:p>
            <a:pPr algn="just"/>
            <a:r>
              <a:rPr lang="ru-RU" sz="1600" b="1" dirty="0">
                <a:solidFill>
                  <a:prstClr val="black"/>
                </a:solidFill>
              </a:rPr>
              <a:t>1. </a:t>
            </a:r>
            <a:r>
              <a:rPr lang="ru-RU" sz="1600" b="1" dirty="0">
                <a:solidFill>
                  <a:schemeClr val="accent2"/>
                </a:solidFill>
              </a:rPr>
              <a:t>Опасными производственными объектами </a:t>
            </a:r>
            <a:r>
              <a:rPr lang="ru-RU" sz="1600" b="1" dirty="0">
                <a:solidFill>
                  <a:prstClr val="black"/>
                </a:solidFill>
              </a:rPr>
              <a:t>в соответствии с настоящим Федеральным законом </a:t>
            </a:r>
            <a:r>
              <a:rPr lang="ru-RU" sz="1600" b="1" dirty="0">
                <a:solidFill>
                  <a:schemeClr val="accent2"/>
                </a:solidFill>
              </a:rPr>
              <a:t>являются</a:t>
            </a:r>
            <a:r>
              <a:rPr lang="ru-RU" sz="1600" b="1" dirty="0">
                <a:solidFill>
                  <a:prstClr val="black"/>
                </a:solidFill>
              </a:rPr>
              <a:t> предприятия или их цехи, участки, площадки, а также иные производственные объекты, указанные в приложении 1  к настоящему Федеральному </a:t>
            </a:r>
            <a:r>
              <a:rPr lang="ru-RU" sz="1600" b="1" dirty="0" smtClean="0">
                <a:solidFill>
                  <a:prstClr val="black"/>
                </a:solidFill>
              </a:rPr>
              <a:t>закону</a:t>
            </a:r>
            <a:r>
              <a:rPr lang="ru-RU" sz="1600" b="1" dirty="0">
                <a:solidFill>
                  <a:prstClr val="black"/>
                </a:solidFill>
              </a:rPr>
              <a:t>.</a:t>
            </a:r>
            <a:endParaRPr lang="ru-RU" sz="1600" b="1" dirty="0" smtClean="0">
              <a:solidFill>
                <a:prstClr val="black"/>
              </a:solidFill>
            </a:endParaRPr>
          </a:p>
          <a:p>
            <a:pPr algn="just"/>
            <a:endParaRPr lang="ru-RU" sz="1600" b="1" dirty="0" smtClean="0">
              <a:solidFill>
                <a:prstClr val="black"/>
              </a:solidFill>
            </a:endParaRPr>
          </a:p>
          <a:p>
            <a:pPr algn="just"/>
            <a:endParaRPr lang="ru-RU" sz="1600" b="1" dirty="0">
              <a:solidFill>
                <a:prstClr val="black"/>
              </a:solidFill>
            </a:endParaRPr>
          </a:p>
          <a:p>
            <a:pPr algn="just"/>
            <a:endParaRPr lang="ru-RU" sz="1600" b="1" dirty="0" smtClean="0">
              <a:solidFill>
                <a:prstClr val="black"/>
              </a:solidFill>
            </a:endParaRPr>
          </a:p>
          <a:p>
            <a:pPr algn="just"/>
            <a:endParaRPr lang="ru-RU" sz="1600" b="1" dirty="0">
              <a:solidFill>
                <a:prstClr val="black"/>
              </a:solidFill>
            </a:endParaRPr>
          </a:p>
          <a:p>
            <a:pPr algn="just"/>
            <a:r>
              <a:rPr lang="ru-RU" sz="1600" b="1" i="1" dirty="0" smtClean="0">
                <a:solidFill>
                  <a:srgbClr val="FF0000"/>
                </a:solidFill>
              </a:rPr>
              <a:t>Газопровод, котел, горелка – это не опасный производственный объект</a:t>
            </a:r>
            <a:endParaRPr lang="ru-RU" sz="1600" b="1" i="1" dirty="0">
              <a:solidFill>
                <a:srgbClr val="FF0000"/>
              </a:solidFill>
            </a:endParaRPr>
          </a:p>
        </p:txBody>
      </p:sp>
      <p:pic>
        <p:nvPicPr>
          <p:cNvPr id="3074" name="Picture 2" descr="C:\Users\Илья\Desktop\Герб цветной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0" y="286359"/>
            <a:ext cx="854780" cy="888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8212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64172" y="286359"/>
            <a:ext cx="7517828" cy="1499942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Lato" panose="020F0502020204030203" pitchFamily="34" charset="0"/>
                <a:cs typeface="Lato" panose="020F0502020204030203" pitchFamily="34" charset="0"/>
              </a:rPr>
              <a:t>Приложение 1 Федерального </a:t>
            </a:r>
            <a:r>
              <a:rPr lang="ru-RU" sz="2400" dirty="0">
                <a:latin typeface="Lato" panose="020F0502020204030203" pitchFamily="34" charset="0"/>
                <a:cs typeface="Lato" panose="020F0502020204030203" pitchFamily="34" charset="0"/>
              </a:rPr>
              <a:t>закона от 21.07.1997  № 116-ФЗ «О промышленной безопасности опасных производственных объектов»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58060" y="1986473"/>
            <a:ext cx="8885989" cy="2798592"/>
          </a:xfrm>
          <a:prstGeom prst="rect">
            <a:avLst/>
          </a:prstGeom>
          <a:noFill/>
        </p:spPr>
        <p:txBody>
          <a:bodyPr wrap="square" lIns="89285" tIns="44643" rIns="89285" bIns="44643" rtlCol="0">
            <a:spAutoFit/>
          </a:bodyPr>
          <a:lstStyle/>
          <a:p>
            <a:pPr algn="just"/>
            <a:r>
              <a:rPr lang="ru-RU" sz="1600" b="1" dirty="0">
                <a:solidFill>
                  <a:prstClr val="black"/>
                </a:solidFill>
              </a:rPr>
              <a:t>К опасным производственным </a:t>
            </a:r>
            <a:r>
              <a:rPr lang="ru-RU" sz="1600" b="1" dirty="0">
                <a:solidFill>
                  <a:schemeClr val="accent2"/>
                </a:solidFill>
              </a:rPr>
              <a:t>объектам</a:t>
            </a:r>
            <a:r>
              <a:rPr lang="ru-RU" sz="1600" b="1" dirty="0">
                <a:solidFill>
                  <a:prstClr val="black"/>
                </a:solidFill>
              </a:rPr>
              <a:t> не относятся: </a:t>
            </a:r>
          </a:p>
          <a:p>
            <a:pPr algn="just"/>
            <a:endParaRPr lang="ru-RU" sz="1600" b="1" dirty="0">
              <a:solidFill>
                <a:prstClr val="black"/>
              </a:solidFill>
            </a:endParaRPr>
          </a:p>
          <a:p>
            <a:pPr algn="just"/>
            <a:r>
              <a:rPr lang="ru-RU" sz="1600" b="1" dirty="0" smtClean="0">
                <a:solidFill>
                  <a:prstClr val="black"/>
                </a:solidFill>
              </a:rPr>
              <a:t>…</a:t>
            </a:r>
            <a:endParaRPr lang="ru-RU" sz="1600" b="1" dirty="0">
              <a:solidFill>
                <a:prstClr val="black"/>
              </a:solidFill>
            </a:endParaRPr>
          </a:p>
          <a:p>
            <a:pPr algn="just"/>
            <a:endParaRPr lang="ru-RU" sz="1600" b="1" dirty="0">
              <a:solidFill>
                <a:prstClr val="black"/>
              </a:solidFill>
            </a:endParaRPr>
          </a:p>
          <a:p>
            <a:pPr algn="just"/>
            <a:r>
              <a:rPr lang="ru-RU" sz="1600" b="1" dirty="0">
                <a:solidFill>
                  <a:prstClr val="black"/>
                </a:solidFill>
              </a:rPr>
              <a:t>работающие под давлением природного газа или сжиженного углеводородного газа до 0,005 </a:t>
            </a:r>
            <a:r>
              <a:rPr lang="ru-RU" sz="1600" b="1" dirty="0" err="1">
                <a:solidFill>
                  <a:prstClr val="black"/>
                </a:solidFill>
              </a:rPr>
              <a:t>мегапаскаля</a:t>
            </a:r>
            <a:r>
              <a:rPr lang="ru-RU" sz="1600" b="1" dirty="0">
                <a:solidFill>
                  <a:prstClr val="black"/>
                </a:solidFill>
              </a:rPr>
              <a:t> включительно </a:t>
            </a:r>
            <a:r>
              <a:rPr lang="ru-RU" sz="1600" b="1" dirty="0">
                <a:solidFill>
                  <a:schemeClr val="accent2"/>
                </a:solidFill>
              </a:rPr>
              <a:t>сети газораспределения и сети </a:t>
            </a:r>
            <a:r>
              <a:rPr lang="ru-RU" sz="1600" b="1" dirty="0" err="1">
                <a:solidFill>
                  <a:schemeClr val="accent2"/>
                </a:solidFill>
              </a:rPr>
              <a:t>газопотребления</a:t>
            </a:r>
            <a:r>
              <a:rPr lang="ru-RU" sz="1600" b="1" dirty="0">
                <a:solidFill>
                  <a:prstClr val="black"/>
                </a:solidFill>
              </a:rPr>
              <a:t>. </a:t>
            </a:r>
          </a:p>
          <a:p>
            <a:pPr algn="just"/>
            <a:r>
              <a:rPr lang="ru-RU" sz="1600" b="1" dirty="0">
                <a:solidFill>
                  <a:prstClr val="black"/>
                </a:solidFill>
              </a:rPr>
              <a:t>(Абзац дополнительно включен с 1 сентября 2016 года Федеральным законом от 2 июня 2016 года N 170-ФЗ </a:t>
            </a:r>
          </a:p>
          <a:p>
            <a:pPr algn="just"/>
            <a:endParaRPr lang="ru-RU" sz="1600" b="1" dirty="0">
              <a:solidFill>
                <a:prstClr val="black"/>
              </a:solidFill>
            </a:endParaRPr>
          </a:p>
          <a:p>
            <a:pPr algn="just"/>
            <a:r>
              <a:rPr lang="ru-RU" sz="1600" b="1" i="1" dirty="0" smtClean="0">
                <a:solidFill>
                  <a:srgbClr val="FF0000"/>
                </a:solidFill>
              </a:rPr>
              <a:t>Закон говорит об </a:t>
            </a:r>
            <a:r>
              <a:rPr lang="ru-RU" sz="1600" b="1" i="1" u="sng" dirty="0" smtClean="0">
                <a:solidFill>
                  <a:srgbClr val="FF0000"/>
                </a:solidFill>
              </a:rPr>
              <a:t>объектах</a:t>
            </a:r>
            <a:r>
              <a:rPr lang="ru-RU" sz="1600" b="1" i="1" dirty="0" smtClean="0">
                <a:solidFill>
                  <a:srgbClr val="FF0000"/>
                </a:solidFill>
              </a:rPr>
              <a:t>, а не об отдельно взятых технических устройствах (например, котлах) и сооружениях (газопроводах), находящимся  в составе объекта</a:t>
            </a:r>
            <a:endParaRPr lang="ru-RU" sz="1600" b="1" i="1" dirty="0">
              <a:solidFill>
                <a:srgbClr val="FF0000"/>
              </a:solidFill>
            </a:endParaRPr>
          </a:p>
        </p:txBody>
      </p:sp>
      <p:pic>
        <p:nvPicPr>
          <p:cNvPr id="3074" name="Picture 2" descr="C:\Users\Илья\Desktop\Герб цветной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0" y="286359"/>
            <a:ext cx="854780" cy="888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6140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64172" y="286359"/>
            <a:ext cx="7517828" cy="1499942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Lato" panose="020F0502020204030203" pitchFamily="34" charset="0"/>
                <a:cs typeface="Lato" panose="020F0502020204030203" pitchFamily="34" charset="0"/>
              </a:rPr>
              <a:t>Приложение 2 Федерального </a:t>
            </a:r>
            <a:r>
              <a:rPr lang="ru-RU" sz="2400" dirty="0">
                <a:latin typeface="Lato" panose="020F0502020204030203" pitchFamily="34" charset="0"/>
                <a:cs typeface="Lato" panose="020F0502020204030203" pitchFamily="34" charset="0"/>
              </a:rPr>
              <a:t>закона от 21.07.1997  № 116-ФЗ «О промышленной безопасности опасных производственных объектов»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58061" y="1986474"/>
            <a:ext cx="8885989" cy="3783477"/>
          </a:xfrm>
          <a:prstGeom prst="rect">
            <a:avLst/>
          </a:prstGeom>
          <a:noFill/>
        </p:spPr>
        <p:txBody>
          <a:bodyPr wrap="square" lIns="89285" tIns="44643" rIns="89285" bIns="44643" rtlCol="0">
            <a:spAutoFit/>
          </a:bodyPr>
          <a:lstStyle/>
          <a:p>
            <a:pPr algn="just"/>
            <a:r>
              <a:rPr lang="ru-RU" sz="1600" b="1" dirty="0">
                <a:solidFill>
                  <a:prstClr val="black"/>
                </a:solidFill>
              </a:rPr>
              <a:t>4. Для газораспределительных станций, сетей газораспределения и сетей </a:t>
            </a:r>
            <a:r>
              <a:rPr lang="ru-RU" sz="1600" b="1" dirty="0" err="1">
                <a:solidFill>
                  <a:prstClr val="black"/>
                </a:solidFill>
              </a:rPr>
              <a:t>газопотребления</a:t>
            </a:r>
            <a:r>
              <a:rPr lang="ru-RU" sz="1600" b="1" dirty="0">
                <a:solidFill>
                  <a:prstClr val="black"/>
                </a:solidFill>
              </a:rPr>
              <a:t> устанавливаются следующие классы опасности:</a:t>
            </a:r>
          </a:p>
          <a:p>
            <a:pPr algn="just"/>
            <a:endParaRPr lang="ru-RU" sz="1600" b="1" dirty="0">
              <a:solidFill>
                <a:prstClr val="black"/>
              </a:solidFill>
            </a:endParaRPr>
          </a:p>
          <a:p>
            <a:pPr algn="just"/>
            <a:r>
              <a:rPr lang="ru-RU" sz="1600" b="1" dirty="0">
                <a:solidFill>
                  <a:prstClr val="black"/>
                </a:solidFill>
              </a:rPr>
              <a:t>1) II класс опасности - для опасных производственных объектов, </a:t>
            </a:r>
            <a:r>
              <a:rPr lang="ru-RU" sz="1600" b="1" dirty="0">
                <a:solidFill>
                  <a:schemeClr val="accent2"/>
                </a:solidFill>
              </a:rPr>
              <a:t>предназначенных</a:t>
            </a:r>
            <a:r>
              <a:rPr lang="ru-RU" sz="1600" b="1" dirty="0">
                <a:solidFill>
                  <a:prstClr val="black"/>
                </a:solidFill>
              </a:rPr>
              <a:t> для транспортировки природного газа под давлением свыше 1,2 </a:t>
            </a:r>
            <a:r>
              <a:rPr lang="ru-RU" sz="1600" b="1" dirty="0" err="1">
                <a:solidFill>
                  <a:prstClr val="black"/>
                </a:solidFill>
              </a:rPr>
              <a:t>мегапаскаля</a:t>
            </a:r>
            <a:r>
              <a:rPr lang="ru-RU" sz="1600" b="1" dirty="0">
                <a:solidFill>
                  <a:prstClr val="black"/>
                </a:solidFill>
              </a:rPr>
              <a:t> или сжиженного углеводородного газа под давлением свыше 1,6 </a:t>
            </a:r>
            <a:r>
              <a:rPr lang="ru-RU" sz="1600" b="1" dirty="0" err="1">
                <a:solidFill>
                  <a:prstClr val="black"/>
                </a:solidFill>
              </a:rPr>
              <a:t>мегапаскаля</a:t>
            </a:r>
            <a:r>
              <a:rPr lang="ru-RU" sz="1600" b="1" dirty="0">
                <a:solidFill>
                  <a:prstClr val="black"/>
                </a:solidFill>
              </a:rPr>
              <a:t>;</a:t>
            </a:r>
          </a:p>
          <a:p>
            <a:pPr algn="just"/>
            <a:endParaRPr lang="ru-RU" sz="1600" b="1" dirty="0">
              <a:solidFill>
                <a:prstClr val="black"/>
              </a:solidFill>
            </a:endParaRPr>
          </a:p>
          <a:p>
            <a:pPr algn="just"/>
            <a:r>
              <a:rPr lang="ru-RU" sz="1600" b="1" dirty="0">
                <a:solidFill>
                  <a:prstClr val="black"/>
                </a:solidFill>
              </a:rPr>
              <a:t>2) III класс опасности - для опасных производственных объектов, </a:t>
            </a:r>
            <a:r>
              <a:rPr lang="ru-RU" sz="1600" b="1" dirty="0">
                <a:solidFill>
                  <a:schemeClr val="accent2"/>
                </a:solidFill>
              </a:rPr>
              <a:t>предназначенных</a:t>
            </a:r>
            <a:r>
              <a:rPr lang="ru-RU" sz="1600" b="1" dirty="0">
                <a:solidFill>
                  <a:prstClr val="black"/>
                </a:solidFill>
              </a:rPr>
              <a:t> для транспортировки природного газа под давлением свыше 0,005 </a:t>
            </a:r>
            <a:r>
              <a:rPr lang="ru-RU" sz="1600" b="1" dirty="0" err="1">
                <a:solidFill>
                  <a:prstClr val="black"/>
                </a:solidFill>
              </a:rPr>
              <a:t>мегапаскаля</a:t>
            </a:r>
            <a:r>
              <a:rPr lang="ru-RU" sz="1600" b="1" dirty="0">
                <a:solidFill>
                  <a:prstClr val="black"/>
                </a:solidFill>
              </a:rPr>
              <a:t> до 1,2 </a:t>
            </a:r>
            <a:r>
              <a:rPr lang="ru-RU" sz="1600" b="1" dirty="0" err="1">
                <a:solidFill>
                  <a:prstClr val="black"/>
                </a:solidFill>
              </a:rPr>
              <a:t>мегапаскаля</a:t>
            </a:r>
            <a:r>
              <a:rPr lang="ru-RU" sz="1600" b="1" dirty="0">
                <a:solidFill>
                  <a:prstClr val="black"/>
                </a:solidFill>
              </a:rPr>
              <a:t> включительно или сжиженного углеводородного газа под давлением свыше 0,005 </a:t>
            </a:r>
            <a:r>
              <a:rPr lang="ru-RU" sz="1600" b="1" dirty="0" err="1">
                <a:solidFill>
                  <a:prstClr val="black"/>
                </a:solidFill>
              </a:rPr>
              <a:t>мегапаскаля</a:t>
            </a:r>
            <a:r>
              <a:rPr lang="ru-RU" sz="1600" b="1" dirty="0">
                <a:solidFill>
                  <a:prstClr val="black"/>
                </a:solidFill>
              </a:rPr>
              <a:t> до 1,6 </a:t>
            </a:r>
            <a:r>
              <a:rPr lang="ru-RU" sz="1600" b="1" dirty="0" err="1">
                <a:solidFill>
                  <a:prstClr val="black"/>
                </a:solidFill>
              </a:rPr>
              <a:t>мегапаскаля</a:t>
            </a:r>
            <a:r>
              <a:rPr lang="ru-RU" sz="1600" b="1" dirty="0">
                <a:solidFill>
                  <a:prstClr val="black"/>
                </a:solidFill>
              </a:rPr>
              <a:t> включительно. </a:t>
            </a:r>
            <a:endParaRPr lang="ru-RU" sz="1600" b="1" dirty="0" smtClean="0">
              <a:solidFill>
                <a:prstClr val="black"/>
              </a:solidFill>
            </a:endParaRPr>
          </a:p>
          <a:p>
            <a:pPr algn="just"/>
            <a:endParaRPr lang="ru-RU" sz="1600" b="1" dirty="0">
              <a:solidFill>
                <a:prstClr val="black"/>
              </a:solidFill>
            </a:endParaRPr>
          </a:p>
          <a:p>
            <a:pPr algn="just"/>
            <a:r>
              <a:rPr lang="ru-RU" sz="1600" b="1" i="1" dirty="0" smtClean="0">
                <a:solidFill>
                  <a:srgbClr val="FF0000"/>
                </a:solidFill>
              </a:rPr>
              <a:t>«Предназначенных» = проектной документацией предусмотрено транспортирование на данном объекте газа такого давления</a:t>
            </a:r>
            <a:endParaRPr lang="ru-RU" sz="1600" b="1" i="1" dirty="0">
              <a:solidFill>
                <a:srgbClr val="FF0000"/>
              </a:solidFill>
            </a:endParaRPr>
          </a:p>
          <a:p>
            <a:pPr algn="just"/>
            <a:endParaRPr lang="ru-RU" sz="1600" b="1" dirty="0">
              <a:solidFill>
                <a:prstClr val="black"/>
              </a:solidFill>
            </a:endParaRPr>
          </a:p>
        </p:txBody>
      </p:sp>
      <p:pic>
        <p:nvPicPr>
          <p:cNvPr id="3074" name="Picture 2" descr="C:\Users\Илья\Desktop\Герб цветной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0" y="286359"/>
            <a:ext cx="854780" cy="888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0452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64172" y="286359"/>
            <a:ext cx="7517828" cy="1499942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Lato" panose="020F0502020204030203" pitchFamily="34" charset="0"/>
                <a:cs typeface="Lato" panose="020F0502020204030203" pitchFamily="34" charset="0"/>
              </a:rPr>
              <a:t>Приложение 2 Федерального </a:t>
            </a:r>
            <a:r>
              <a:rPr lang="ru-RU" sz="2400" dirty="0">
                <a:latin typeface="Lato" panose="020F0502020204030203" pitchFamily="34" charset="0"/>
                <a:cs typeface="Lato" panose="020F0502020204030203" pitchFamily="34" charset="0"/>
              </a:rPr>
              <a:t>закона от 21.07.1997  № 116-ФЗ «О промышленной безопасности опасных производственных объектов»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58061" y="1986474"/>
            <a:ext cx="8885989" cy="3783477"/>
          </a:xfrm>
          <a:prstGeom prst="rect">
            <a:avLst/>
          </a:prstGeom>
          <a:noFill/>
        </p:spPr>
        <p:txBody>
          <a:bodyPr wrap="square" lIns="89285" tIns="44643" rIns="89285" bIns="44643" rtlCol="0">
            <a:spAutoFit/>
          </a:bodyPr>
          <a:lstStyle/>
          <a:p>
            <a:pPr algn="just"/>
            <a:r>
              <a:rPr lang="ru-RU" sz="1600" b="1" dirty="0">
                <a:solidFill>
                  <a:prstClr val="black"/>
                </a:solidFill>
              </a:rPr>
              <a:t>4. Для газораспределительных станций, сетей газораспределения и сетей </a:t>
            </a:r>
            <a:r>
              <a:rPr lang="ru-RU" sz="1600" b="1" dirty="0" err="1">
                <a:solidFill>
                  <a:prstClr val="black"/>
                </a:solidFill>
              </a:rPr>
              <a:t>газопотребления</a:t>
            </a:r>
            <a:r>
              <a:rPr lang="ru-RU" sz="1600" b="1" dirty="0">
                <a:solidFill>
                  <a:prstClr val="black"/>
                </a:solidFill>
              </a:rPr>
              <a:t> устанавливаются следующие классы опасности:</a:t>
            </a:r>
          </a:p>
          <a:p>
            <a:pPr algn="just"/>
            <a:endParaRPr lang="ru-RU" sz="1600" b="1" dirty="0">
              <a:solidFill>
                <a:prstClr val="black"/>
              </a:solidFill>
            </a:endParaRPr>
          </a:p>
          <a:p>
            <a:pPr algn="just"/>
            <a:r>
              <a:rPr lang="ru-RU" sz="1600" b="1" dirty="0">
                <a:solidFill>
                  <a:prstClr val="black"/>
                </a:solidFill>
              </a:rPr>
              <a:t>1) II класс опасности - для опасных производственных объектов, </a:t>
            </a:r>
            <a:r>
              <a:rPr lang="ru-RU" sz="1600" b="1" dirty="0"/>
              <a:t>предназначенных</a:t>
            </a:r>
            <a:r>
              <a:rPr lang="ru-RU" sz="1600" b="1" dirty="0">
                <a:solidFill>
                  <a:prstClr val="black"/>
                </a:solidFill>
              </a:rPr>
              <a:t> для транспортировки природного газа под давлением свыше 1,2 </a:t>
            </a:r>
            <a:r>
              <a:rPr lang="ru-RU" sz="1600" b="1" dirty="0" err="1">
                <a:solidFill>
                  <a:prstClr val="black"/>
                </a:solidFill>
              </a:rPr>
              <a:t>мегапаскаля</a:t>
            </a:r>
            <a:r>
              <a:rPr lang="ru-RU" sz="1600" b="1" dirty="0">
                <a:solidFill>
                  <a:prstClr val="black"/>
                </a:solidFill>
              </a:rPr>
              <a:t> </a:t>
            </a:r>
            <a:r>
              <a:rPr lang="ru-RU" sz="1600" b="1" dirty="0">
                <a:solidFill>
                  <a:schemeClr val="accent2"/>
                </a:solidFill>
              </a:rPr>
              <a:t>или сжиженного углеводородного газа </a:t>
            </a:r>
            <a:r>
              <a:rPr lang="ru-RU" sz="1600" b="1" dirty="0">
                <a:solidFill>
                  <a:prstClr val="black"/>
                </a:solidFill>
              </a:rPr>
              <a:t>под давлением свыше 1,6 </a:t>
            </a:r>
            <a:r>
              <a:rPr lang="ru-RU" sz="1600" b="1" dirty="0" err="1">
                <a:solidFill>
                  <a:prstClr val="black"/>
                </a:solidFill>
              </a:rPr>
              <a:t>мегапаскаля</a:t>
            </a:r>
            <a:r>
              <a:rPr lang="ru-RU" sz="1600" b="1" dirty="0">
                <a:solidFill>
                  <a:prstClr val="black"/>
                </a:solidFill>
              </a:rPr>
              <a:t>;</a:t>
            </a:r>
          </a:p>
          <a:p>
            <a:pPr algn="just"/>
            <a:endParaRPr lang="ru-RU" sz="1600" b="1" dirty="0">
              <a:solidFill>
                <a:prstClr val="black"/>
              </a:solidFill>
            </a:endParaRPr>
          </a:p>
          <a:p>
            <a:pPr algn="just"/>
            <a:r>
              <a:rPr lang="ru-RU" sz="1600" b="1" dirty="0">
                <a:solidFill>
                  <a:prstClr val="black"/>
                </a:solidFill>
              </a:rPr>
              <a:t>2) III класс опасности - для опасных производственных объектов, </a:t>
            </a:r>
            <a:r>
              <a:rPr lang="ru-RU" sz="1600" b="1" dirty="0"/>
              <a:t>предназначенных</a:t>
            </a:r>
            <a:r>
              <a:rPr lang="ru-RU" sz="1600" b="1" dirty="0">
                <a:solidFill>
                  <a:prstClr val="black"/>
                </a:solidFill>
              </a:rPr>
              <a:t> для транспортировки природного газа под давлением свыше 0,005 </a:t>
            </a:r>
            <a:r>
              <a:rPr lang="ru-RU" sz="1600" b="1" dirty="0" err="1">
                <a:solidFill>
                  <a:prstClr val="black"/>
                </a:solidFill>
              </a:rPr>
              <a:t>мегапаскаля</a:t>
            </a:r>
            <a:r>
              <a:rPr lang="ru-RU" sz="1600" b="1" dirty="0">
                <a:solidFill>
                  <a:prstClr val="black"/>
                </a:solidFill>
              </a:rPr>
              <a:t> до 1,2 </a:t>
            </a:r>
            <a:r>
              <a:rPr lang="ru-RU" sz="1600" b="1" dirty="0" err="1">
                <a:solidFill>
                  <a:prstClr val="black"/>
                </a:solidFill>
              </a:rPr>
              <a:t>мегапаскаля</a:t>
            </a:r>
            <a:r>
              <a:rPr lang="ru-RU" sz="1600" b="1" dirty="0">
                <a:solidFill>
                  <a:prstClr val="black"/>
                </a:solidFill>
              </a:rPr>
              <a:t> включительно </a:t>
            </a:r>
            <a:r>
              <a:rPr lang="ru-RU" sz="1600" b="1" dirty="0">
                <a:solidFill>
                  <a:schemeClr val="accent2"/>
                </a:solidFill>
              </a:rPr>
              <a:t>или сжиженного углеводородного газа </a:t>
            </a:r>
            <a:r>
              <a:rPr lang="ru-RU" sz="1600" b="1" dirty="0">
                <a:solidFill>
                  <a:prstClr val="black"/>
                </a:solidFill>
              </a:rPr>
              <a:t>под давлением свыше 0,005 </a:t>
            </a:r>
            <a:r>
              <a:rPr lang="ru-RU" sz="1600" b="1" dirty="0" err="1">
                <a:solidFill>
                  <a:prstClr val="black"/>
                </a:solidFill>
              </a:rPr>
              <a:t>мегапаскаля</a:t>
            </a:r>
            <a:r>
              <a:rPr lang="ru-RU" sz="1600" b="1" dirty="0">
                <a:solidFill>
                  <a:prstClr val="black"/>
                </a:solidFill>
              </a:rPr>
              <a:t> до 1,6 </a:t>
            </a:r>
            <a:r>
              <a:rPr lang="ru-RU" sz="1600" b="1" dirty="0" err="1">
                <a:solidFill>
                  <a:prstClr val="black"/>
                </a:solidFill>
              </a:rPr>
              <a:t>мегапаскаля</a:t>
            </a:r>
            <a:r>
              <a:rPr lang="ru-RU" sz="1600" b="1" dirty="0">
                <a:solidFill>
                  <a:prstClr val="black"/>
                </a:solidFill>
              </a:rPr>
              <a:t> включительно. </a:t>
            </a:r>
            <a:endParaRPr lang="ru-RU" sz="1600" b="1" dirty="0" smtClean="0">
              <a:solidFill>
                <a:prstClr val="black"/>
              </a:solidFill>
            </a:endParaRPr>
          </a:p>
          <a:p>
            <a:pPr algn="just"/>
            <a:endParaRPr lang="ru-RU" sz="1600" b="1" dirty="0">
              <a:solidFill>
                <a:prstClr val="black"/>
              </a:solidFill>
            </a:endParaRPr>
          </a:p>
          <a:p>
            <a:pPr algn="just"/>
            <a:endParaRPr lang="ru-RU" sz="1600" b="1" dirty="0" smtClean="0">
              <a:solidFill>
                <a:prstClr val="black"/>
              </a:solidFill>
            </a:endParaRPr>
          </a:p>
          <a:p>
            <a:pPr algn="just"/>
            <a:r>
              <a:rPr lang="ru-RU" sz="1600" b="1" i="1" dirty="0" smtClean="0">
                <a:solidFill>
                  <a:srgbClr val="FF0000"/>
                </a:solidFill>
              </a:rPr>
              <a:t>Существование сетей </a:t>
            </a:r>
            <a:r>
              <a:rPr lang="ru-RU" sz="1600" b="1" i="1" dirty="0" err="1" smtClean="0">
                <a:solidFill>
                  <a:srgbClr val="FF0000"/>
                </a:solidFill>
              </a:rPr>
              <a:t>газопотребления</a:t>
            </a:r>
            <a:r>
              <a:rPr lang="ru-RU" sz="1600" b="1" i="1" dirty="0" smtClean="0">
                <a:solidFill>
                  <a:srgbClr val="FF0000"/>
                </a:solidFill>
              </a:rPr>
              <a:t> СУГ предусмотрено законом</a:t>
            </a:r>
            <a:endParaRPr lang="ru-RU" sz="1600" b="1" i="1" dirty="0">
              <a:solidFill>
                <a:srgbClr val="FF0000"/>
              </a:solidFill>
            </a:endParaRPr>
          </a:p>
          <a:p>
            <a:pPr algn="just"/>
            <a:endParaRPr lang="ru-RU" sz="1600" b="1" dirty="0">
              <a:solidFill>
                <a:prstClr val="black"/>
              </a:solidFill>
            </a:endParaRPr>
          </a:p>
        </p:txBody>
      </p:sp>
      <p:pic>
        <p:nvPicPr>
          <p:cNvPr id="3074" name="Picture 2" descr="C:\Users\Илья\Desktop\Герб цветной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0" y="286359"/>
            <a:ext cx="854780" cy="888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5131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64172" y="286359"/>
            <a:ext cx="7517828" cy="1499942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latin typeface="Lato" panose="020F0502020204030203" pitchFamily="34" charset="0"/>
                <a:cs typeface="Lato" panose="020F0502020204030203" pitchFamily="34" charset="0"/>
              </a:rPr>
              <a:t>ГОСТ Р 52087-2018</a:t>
            </a:r>
            <a:br>
              <a:rPr lang="ru-RU" sz="2400" dirty="0" smtClean="0">
                <a:latin typeface="Lato" panose="020F0502020204030203" pitchFamily="34" charset="0"/>
                <a:cs typeface="Lato" panose="020F0502020204030203" pitchFamily="34" charset="0"/>
              </a:rPr>
            </a:br>
            <a:r>
              <a:rPr lang="ru-RU" sz="2400" dirty="0" smtClean="0">
                <a:latin typeface="Lato" panose="020F0502020204030203" pitchFamily="34" charset="0"/>
                <a:cs typeface="Lato" panose="020F0502020204030203" pitchFamily="34" charset="0"/>
              </a:rPr>
              <a:t>«Газы углеводородные сжиженные топливные. Технические условия»</a:t>
            </a:r>
            <a:br>
              <a:rPr lang="ru-RU" sz="2400" dirty="0" smtClean="0">
                <a:latin typeface="Lato" panose="020F0502020204030203" pitchFamily="34" charset="0"/>
                <a:cs typeface="Lato" panose="020F0502020204030203" pitchFamily="34" charset="0"/>
              </a:rPr>
            </a:br>
            <a:r>
              <a:rPr lang="ru-RU" sz="2400" dirty="0" smtClean="0">
                <a:latin typeface="Lato" panose="020F0502020204030203" pitchFamily="34" charset="0"/>
                <a:cs typeface="Lato" panose="020F0502020204030203" pitchFamily="34" charset="0"/>
              </a:rPr>
              <a:t>(ГОСТ Р 34858-2022 с 01.07.2024)</a:t>
            </a:r>
            <a:endParaRPr lang="ru-RU" sz="2400" dirty="0"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8061" y="1986474"/>
            <a:ext cx="8885989" cy="1321264"/>
          </a:xfrm>
          <a:prstGeom prst="rect">
            <a:avLst/>
          </a:prstGeom>
          <a:noFill/>
        </p:spPr>
        <p:txBody>
          <a:bodyPr wrap="square" lIns="89285" tIns="44643" rIns="89285" bIns="44643" rtlCol="0">
            <a:spAutoFit/>
          </a:bodyPr>
          <a:lstStyle/>
          <a:p>
            <a:pPr algn="just"/>
            <a:r>
              <a:rPr lang="ru-RU" sz="1600" b="1" dirty="0" smtClean="0">
                <a:solidFill>
                  <a:prstClr val="black"/>
                </a:solidFill>
              </a:rPr>
              <a:t>Таблица 2:</a:t>
            </a:r>
          </a:p>
          <a:p>
            <a:pPr algn="just"/>
            <a:endParaRPr lang="ru-RU" sz="1600" b="1" dirty="0">
              <a:solidFill>
                <a:prstClr val="black"/>
              </a:solidFill>
            </a:endParaRPr>
          </a:p>
          <a:p>
            <a:pPr algn="just"/>
            <a:endParaRPr lang="ru-RU" sz="1600" b="1" dirty="0">
              <a:solidFill>
                <a:prstClr val="black"/>
              </a:solidFill>
            </a:endParaRPr>
          </a:p>
          <a:p>
            <a:pPr algn="just"/>
            <a:endParaRPr lang="ru-RU" sz="1600" b="1" dirty="0" smtClean="0">
              <a:solidFill>
                <a:prstClr val="black"/>
              </a:solidFill>
            </a:endParaRPr>
          </a:p>
          <a:p>
            <a:pPr algn="just"/>
            <a:endParaRPr lang="ru-RU" sz="1600" b="1" dirty="0">
              <a:solidFill>
                <a:prstClr val="black"/>
              </a:solidFill>
            </a:endParaRPr>
          </a:p>
        </p:txBody>
      </p:sp>
      <p:pic>
        <p:nvPicPr>
          <p:cNvPr id="3074" name="Picture 2" descr="C:\Users\Илья\Desktop\Герб цветной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0" y="286359"/>
            <a:ext cx="854780" cy="888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5453271"/>
              </p:ext>
            </p:extLst>
          </p:nvPr>
        </p:nvGraphicFramePr>
        <p:xfrm>
          <a:off x="895350" y="2544976"/>
          <a:ext cx="7648574" cy="1367790"/>
        </p:xfrm>
        <a:graphic>
          <a:graphicData uri="http://schemas.openxmlformats.org/drawingml/2006/table">
            <a:tbl>
              <a:tblPr/>
              <a:tblGrid>
                <a:gridCol w="3188370"/>
                <a:gridCol w="435142"/>
                <a:gridCol w="543927"/>
                <a:gridCol w="543927"/>
                <a:gridCol w="543927"/>
                <a:gridCol w="652713"/>
                <a:gridCol w="1740568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 Давление насыщенных паров избыточное, МПа, при температуре:</a:t>
                      </a:r>
                      <a:endParaRPr lang="ru-RU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По </a:t>
                      </a:r>
                      <a:r>
                        <a:rPr lang="ru-RU" sz="900" u="sng">
                          <a:solidFill>
                            <a:srgbClr val="BF2F1C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  <a:hlinkClick r:id="rId4" tooltip="’’ГОСТ 28656-90 Газы углеводородные сжиженные ...’’&#10;(утв. постановлением Госстандарта СССР от ...&#10;Статус: Применение в качестве национального стандарта РФ прекращено. Не применяется как межгосударственный стандарт (действ. c 01.07.1991 по 31.12.2019)"/>
                        </a:rPr>
                        <a:t>ГОСТ 28656</a:t>
                      </a:r>
                      <a:r>
                        <a:rPr lang="ru-RU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или </a:t>
                      </a:r>
                      <a:r>
                        <a:rPr lang="ru-RU" sz="900" u="sng">
                          <a:solidFill>
                            <a:srgbClr val="0000AA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  <a:hlinkClick r:id="rId5" tooltip="’’ГОСТ Р 50994-96 (ИСО 4256-78) Газы углеводородные сжиженные. Метод ...’’&#10;(утв. постановлением Госстандарта России от 10.12.1996 N 672)&#10;Применяется ...&#10;Статус: Действующий документ. Применяется для целей технического регламента (действ. c 01.07.1997)"/>
                        </a:rPr>
                        <a:t>ГОСТ Р 50994</a:t>
                      </a:r>
                      <a:r>
                        <a:rPr lang="ru-RU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, или </a:t>
                      </a:r>
                      <a:r>
                        <a:rPr lang="ru-RU" sz="900" u="sng">
                          <a:solidFill>
                            <a:srgbClr val="0000AA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  <a:hlinkClick r:id="rId6" tooltip="’’ГОСТ ISO 4256-2013 Газы углеводородные сжиженные. Определение ...’’&#10;(утв. приказом Росстандарта от 14.08.2013 N 514-ст)&#10;Применяется с 01.07.2014&#10;Статус: Действующий документ. Применяется для целей технического регламента (действ. c 01.07.2014)"/>
                        </a:rPr>
                        <a:t>ГОСТ ISO 4256</a:t>
                      </a:r>
                      <a:r>
                        <a:rPr lang="ru-RU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endParaRPr lang="ru-RU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+45°С, не более</a:t>
                      </a:r>
                      <a:endParaRPr lang="ru-RU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C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1,6 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C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1,6 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C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1,6 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C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1,6 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C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1,6 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-20°С, не менее</a:t>
                      </a:r>
                      <a:endParaRPr lang="ru-RU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0,16 </a:t>
                      </a:r>
                      <a:endParaRPr lang="ru-RU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 </a:t>
                      </a:r>
                      <a:endParaRPr lang="ru-RU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0,07 </a:t>
                      </a:r>
                      <a:endParaRPr lang="ru-RU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 </a:t>
                      </a:r>
                      <a:endParaRPr lang="ru-RU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 </a:t>
                      </a:r>
                      <a:endParaRPr lang="ru-RU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-30°С, не менее </a:t>
                      </a:r>
                      <a:endParaRPr lang="ru-RU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 </a:t>
                      </a:r>
                      <a:endParaRPr lang="ru-RU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0,07 </a:t>
                      </a:r>
                      <a:endParaRPr lang="ru-RU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 </a:t>
                      </a:r>
                      <a:endParaRPr lang="ru-RU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 </a:t>
                      </a:r>
                      <a:endParaRPr lang="ru-RU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 </a:t>
                      </a:r>
                      <a:endParaRPr lang="ru-RU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2710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498D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69581" y="3501008"/>
            <a:ext cx="7566841" cy="959882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Спасибо   за  внимание!</a:t>
            </a:r>
            <a:endParaRPr lang="ru-RU" sz="2400" dirty="0">
              <a:solidFill>
                <a:schemeClr val="bg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9</a:t>
            </a:fld>
            <a:endParaRPr lang="ru-RU" dirty="0"/>
          </a:p>
        </p:txBody>
      </p:sp>
      <p:pic>
        <p:nvPicPr>
          <p:cNvPr id="4" name="Picture 2" descr="C:\Users\Илья\Desktop\Герб цветной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5902" y="1550996"/>
            <a:ext cx="1768439" cy="1837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1808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</TotalTime>
  <Words>733</Words>
  <Application>Microsoft Office PowerPoint</Application>
  <PresentationFormat>Лист A4 (210x297 мм)</PresentationFormat>
  <Paragraphs>94</Paragraphs>
  <Slides>9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6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Тема Office</vt:lpstr>
      <vt:lpstr>1_Тема Office</vt:lpstr>
      <vt:lpstr>2_Тема Office</vt:lpstr>
      <vt:lpstr>3_Тема Office</vt:lpstr>
      <vt:lpstr>4_Тема Office</vt:lpstr>
      <vt:lpstr>5_Тема Office</vt:lpstr>
      <vt:lpstr>Актуальные особенности идентификации сетей газораспределения и газопотребления и объектов сжиженного углеводородного газа</vt:lpstr>
      <vt:lpstr>Технический регламент о безопасности сетей газораспределения и газопотребления, утв. постановлением Правительства РФ от 29.10.2010 № 870</vt:lpstr>
      <vt:lpstr>Приложение 1 Федерального закона от 21.07.1997  № 116-ФЗ «О промышленной безопасности опасных производственных объектов»</vt:lpstr>
      <vt:lpstr>Статья 2 Федерального закона от 21.07.1997  № 116-ФЗ «О промышленной безопасности опасных производственных объектов»</vt:lpstr>
      <vt:lpstr>Приложение 1 Федерального закона от 21.07.1997  № 116-ФЗ «О промышленной безопасности опасных производственных объектов»</vt:lpstr>
      <vt:lpstr>Приложение 2 Федерального закона от 21.07.1997  № 116-ФЗ «О промышленной безопасности опасных производственных объектов»</vt:lpstr>
      <vt:lpstr>Приложение 2 Федерального закона от 21.07.1997  № 116-ФЗ «О промышленной безопасности опасных производственных объектов»</vt:lpstr>
      <vt:lpstr>ГОСТ Р 52087-2018 «Газы углеводородные сжиженные топливные. Технические условия» (ГОСТ Р 34858-2022 с 01.07.2024)</vt:lpstr>
      <vt:lpstr>Спасибо   за 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ОГН СРАВНЕНИЕ ПОКАЗАТЕЛЕЙ за 6 месяцев 2018- 2019</dc:title>
  <dc:creator>Андрей Кварацхелия</dc:creator>
  <cp:lastModifiedBy>Кварацхелия Андрей Евгеньевич</cp:lastModifiedBy>
  <cp:revision>50</cp:revision>
  <dcterms:modified xsi:type="dcterms:W3CDTF">2024-02-09T09:57:17Z</dcterms:modified>
</cp:coreProperties>
</file>